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9" r:id="rId3"/>
  </p:sldMasterIdLst>
  <p:notesMasterIdLst>
    <p:notesMasterId r:id="rId10"/>
  </p:notesMasterIdLst>
  <p:handoutMasterIdLst>
    <p:handoutMasterId r:id="rId11"/>
  </p:handoutMasterIdLst>
  <p:sldIdLst>
    <p:sldId id="298" r:id="rId4"/>
    <p:sldId id="319" r:id="rId5"/>
    <p:sldId id="337" r:id="rId6"/>
    <p:sldId id="333" r:id="rId7"/>
    <p:sldId id="334" r:id="rId8"/>
    <p:sldId id="33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2D7"/>
    <a:srgbClr val="FFFFFF"/>
    <a:srgbClr val="FFAFA4"/>
    <a:srgbClr val="F2ACA9"/>
    <a:srgbClr val="FFB3A6"/>
    <a:srgbClr val="C8A5B1"/>
    <a:srgbClr val="F3DF9B"/>
    <a:srgbClr val="E6D6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0F7760-7C30-4AC4-8F10-182D3FA4DE93}" v="3" dt="2026-05-13T11:13:39.970"/>
    <p1510:client id="{BB76CF1F-AFEE-4225-8A2A-9EAECE115349}" v="29" dt="2026-05-13T10:31:58.418"/>
  </p1510:revLst>
</p1510:revInfo>
</file>

<file path=ppt/tableStyles.xml><?xml version="1.0" encoding="utf-8"?>
<a:tblStyleLst xmlns:a="http://schemas.openxmlformats.org/drawingml/2006/main" def="{0505E3EF-67EA-436B-97B2-0124C06EBD24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8" autoAdjust="0"/>
    <p:restoredTop sz="92157" autoAdjust="0"/>
  </p:normalViewPr>
  <p:slideViewPr>
    <p:cSldViewPr snapToGrid="0">
      <p:cViewPr varScale="1">
        <p:scale>
          <a:sx n="76" d="100"/>
          <a:sy n="76" d="100"/>
        </p:scale>
        <p:origin x="806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y Hickey" userId="868929f4-bdbb-443c-ab43-691db4798c5b" providerId="ADAL" clId="{5466ACD7-E502-4295-A57D-9D7FDF9BA5A1}"/>
    <pc:docChg chg="undo custSel delSld modSld">
      <pc:chgData name="Amy Hickey" userId="868929f4-bdbb-443c-ab43-691db4798c5b" providerId="ADAL" clId="{5466ACD7-E502-4295-A57D-9D7FDF9BA5A1}" dt="2026-05-13T11:25:14.800" v="96" actId="5793"/>
      <pc:docMkLst>
        <pc:docMk/>
      </pc:docMkLst>
      <pc:sldChg chg="addSp delSp modSp mod">
        <pc:chgData name="Amy Hickey" userId="868929f4-bdbb-443c-ab43-691db4798c5b" providerId="ADAL" clId="{5466ACD7-E502-4295-A57D-9D7FDF9BA5A1}" dt="2026-05-13T11:24:28.881" v="93" actId="20577"/>
        <pc:sldMkLst>
          <pc:docMk/>
          <pc:sldMk cId="2258109934" sldId="319"/>
        </pc:sldMkLst>
        <pc:spChg chg="add del">
          <ac:chgData name="Amy Hickey" userId="868929f4-bdbb-443c-ab43-691db4798c5b" providerId="ADAL" clId="{5466ACD7-E502-4295-A57D-9D7FDF9BA5A1}" dt="2026-05-13T11:13:39.970" v="53" actId="478"/>
          <ac:spMkLst>
            <pc:docMk/>
            <pc:sldMk cId="2258109934" sldId="319"/>
            <ac:spMk id="2" creationId="{780DB21A-475E-CE4A-BCC3-049814F63FEC}"/>
          </ac:spMkLst>
        </pc:spChg>
        <pc:spChg chg="mod">
          <ac:chgData name="Amy Hickey" userId="868929f4-bdbb-443c-ab43-691db4798c5b" providerId="ADAL" clId="{5466ACD7-E502-4295-A57D-9D7FDF9BA5A1}" dt="2026-05-13T11:24:28.881" v="93" actId="20577"/>
          <ac:spMkLst>
            <pc:docMk/>
            <pc:sldMk cId="2258109934" sldId="319"/>
            <ac:spMk id="5" creationId="{4DF39BB8-5D79-A2B6-F185-1FDB1B1598C9}"/>
          </ac:spMkLst>
        </pc:spChg>
        <pc:picChg chg="add mod">
          <ac:chgData name="Amy Hickey" userId="868929f4-bdbb-443c-ab43-691db4798c5b" providerId="ADAL" clId="{5466ACD7-E502-4295-A57D-9D7FDF9BA5A1}" dt="2026-05-13T11:14:33.978" v="56" actId="1076"/>
          <ac:picMkLst>
            <pc:docMk/>
            <pc:sldMk cId="2258109934" sldId="319"/>
            <ac:picMk id="6" creationId="{29B7EC32-B764-0DBD-03F4-D7FF029D6FA7}"/>
          </ac:picMkLst>
        </pc:picChg>
      </pc:sldChg>
      <pc:sldChg chg="modSp mod">
        <pc:chgData name="Amy Hickey" userId="868929f4-bdbb-443c-ab43-691db4798c5b" providerId="ADAL" clId="{5466ACD7-E502-4295-A57D-9D7FDF9BA5A1}" dt="2026-05-13T11:25:14.800" v="96" actId="5793"/>
        <pc:sldMkLst>
          <pc:docMk/>
          <pc:sldMk cId="4163829315" sldId="333"/>
        </pc:sldMkLst>
        <pc:spChg chg="mod">
          <ac:chgData name="Amy Hickey" userId="868929f4-bdbb-443c-ab43-691db4798c5b" providerId="ADAL" clId="{5466ACD7-E502-4295-A57D-9D7FDF9BA5A1}" dt="2026-05-13T11:25:14.800" v="96" actId="5793"/>
          <ac:spMkLst>
            <pc:docMk/>
            <pc:sldMk cId="4163829315" sldId="333"/>
            <ac:spMk id="5" creationId="{745224E6-753C-3D22-1C6B-F55F1FB9226F}"/>
          </ac:spMkLst>
        </pc:spChg>
      </pc:sldChg>
      <pc:sldChg chg="modSp mod">
        <pc:chgData name="Amy Hickey" userId="868929f4-bdbb-443c-ab43-691db4798c5b" providerId="ADAL" clId="{5466ACD7-E502-4295-A57D-9D7FDF9BA5A1}" dt="2026-05-13T11:15:41.100" v="91" actId="1076"/>
        <pc:sldMkLst>
          <pc:docMk/>
          <pc:sldMk cId="196478072" sldId="335"/>
        </pc:sldMkLst>
        <pc:spChg chg="mod">
          <ac:chgData name="Amy Hickey" userId="868929f4-bdbb-443c-ab43-691db4798c5b" providerId="ADAL" clId="{5466ACD7-E502-4295-A57D-9D7FDF9BA5A1}" dt="2026-05-13T11:15:41.100" v="91" actId="1076"/>
          <ac:spMkLst>
            <pc:docMk/>
            <pc:sldMk cId="196478072" sldId="335"/>
            <ac:spMk id="2" creationId="{0722ED75-557E-20A4-A56E-0F682ADB6C72}"/>
          </ac:spMkLst>
        </pc:spChg>
        <pc:spChg chg="mod">
          <ac:chgData name="Amy Hickey" userId="868929f4-bdbb-443c-ab43-691db4798c5b" providerId="ADAL" clId="{5466ACD7-E502-4295-A57D-9D7FDF9BA5A1}" dt="2026-05-13T11:15:36.449" v="90" actId="14100"/>
          <ac:spMkLst>
            <pc:docMk/>
            <pc:sldMk cId="196478072" sldId="335"/>
            <ac:spMk id="3" creationId="{9E7F8F50-8427-8792-7738-D52E13BCE6B0}"/>
          </ac:spMkLst>
        </pc:spChg>
      </pc:sldChg>
      <pc:sldChg chg="del">
        <pc:chgData name="Amy Hickey" userId="868929f4-bdbb-443c-ab43-691db4798c5b" providerId="ADAL" clId="{5466ACD7-E502-4295-A57D-9D7FDF9BA5A1}" dt="2026-05-13T11:11:19.559" v="51" actId="47"/>
        <pc:sldMkLst>
          <pc:docMk/>
          <pc:sldMk cId="1745711709" sldId="336"/>
        </pc:sldMkLst>
      </pc:sldChg>
      <pc:sldMasterChg chg="delSldLayout">
        <pc:chgData name="Amy Hickey" userId="868929f4-bdbb-443c-ab43-691db4798c5b" providerId="ADAL" clId="{5466ACD7-E502-4295-A57D-9D7FDF9BA5A1}" dt="2026-05-13T11:11:19.559" v="51" actId="47"/>
        <pc:sldMasterMkLst>
          <pc:docMk/>
          <pc:sldMasterMk cId="3321304063" sldId="2147483719"/>
        </pc:sldMasterMkLst>
        <pc:sldLayoutChg chg="del">
          <pc:chgData name="Amy Hickey" userId="868929f4-bdbb-443c-ab43-691db4798c5b" providerId="ADAL" clId="{5466ACD7-E502-4295-A57D-9D7FDF9BA5A1}" dt="2026-05-13T11:11:19.559" v="51" actId="47"/>
          <pc:sldLayoutMkLst>
            <pc:docMk/>
            <pc:sldMasterMk cId="3321304063" sldId="2147483719"/>
            <pc:sldLayoutMk cId="3390526642" sldId="2147483732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C0D60C-BC85-4DA6-A04E-24E827B9EC7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C3EC7A-0BEA-4AE9-ACA2-340FAF044B09}">
      <dgm:prSet/>
      <dgm:spPr/>
      <dgm:t>
        <a:bodyPr/>
        <a:lstStyle/>
        <a:p>
          <a:r>
            <a:rPr lang="en-GB"/>
            <a:t>Students – no excuses for not engaging, books, copy, pen etc..  </a:t>
          </a:r>
          <a:endParaRPr lang="en-US"/>
        </a:p>
      </dgm:t>
    </dgm:pt>
    <dgm:pt modelId="{C7B28D2C-F245-4A6A-9661-27A7350E9FB8}" type="parTrans" cxnId="{D13CF70B-196B-4183-9608-1EAA975103B0}">
      <dgm:prSet/>
      <dgm:spPr/>
      <dgm:t>
        <a:bodyPr/>
        <a:lstStyle/>
        <a:p>
          <a:endParaRPr lang="en-US"/>
        </a:p>
      </dgm:t>
    </dgm:pt>
    <dgm:pt modelId="{33C45824-9F7C-46A4-896A-7A419BA864F0}" type="sibTrans" cxnId="{D13CF70B-196B-4183-9608-1EAA975103B0}">
      <dgm:prSet/>
      <dgm:spPr/>
      <dgm:t>
        <a:bodyPr/>
        <a:lstStyle/>
        <a:p>
          <a:endParaRPr lang="en-US"/>
        </a:p>
      </dgm:t>
    </dgm:pt>
    <dgm:pt modelId="{0762670D-1204-441A-8B6D-A44C5AFFEC3B}">
      <dgm:prSet/>
      <dgm:spPr/>
      <dgm:t>
        <a:bodyPr/>
        <a:lstStyle/>
        <a:p>
          <a:r>
            <a:rPr lang="en-GB" dirty="0"/>
            <a:t>Teachers – removing barriers. </a:t>
          </a:r>
          <a:endParaRPr lang="en-US" dirty="0"/>
        </a:p>
      </dgm:t>
    </dgm:pt>
    <dgm:pt modelId="{66539C6C-B323-4CF6-B87C-853433ABE2E2}" type="parTrans" cxnId="{D79C3704-4677-4FFC-941F-3A62C658FBB2}">
      <dgm:prSet/>
      <dgm:spPr/>
      <dgm:t>
        <a:bodyPr/>
        <a:lstStyle/>
        <a:p>
          <a:endParaRPr lang="en-US"/>
        </a:p>
      </dgm:t>
    </dgm:pt>
    <dgm:pt modelId="{504B344D-2C41-462F-9155-0A203BB3D98D}" type="sibTrans" cxnId="{D79C3704-4677-4FFC-941F-3A62C658FBB2}">
      <dgm:prSet/>
      <dgm:spPr/>
      <dgm:t>
        <a:bodyPr/>
        <a:lstStyle/>
        <a:p>
          <a:endParaRPr lang="en-US"/>
        </a:p>
      </dgm:t>
    </dgm:pt>
    <dgm:pt modelId="{49F19A7E-C866-4A7B-B652-E6CFA6059A9D}" type="pres">
      <dgm:prSet presAssocID="{82C0D60C-BC85-4DA6-A04E-24E827B9EC7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806A732-6130-4461-8B2F-4DB1C2C13C28}" type="pres">
      <dgm:prSet presAssocID="{44C3EC7A-0BEA-4AE9-ACA2-340FAF044B09}" presName="hierRoot1" presStyleCnt="0"/>
      <dgm:spPr/>
    </dgm:pt>
    <dgm:pt modelId="{8B31E0AE-5570-46E6-AAFA-3B144977B3D7}" type="pres">
      <dgm:prSet presAssocID="{44C3EC7A-0BEA-4AE9-ACA2-340FAF044B09}" presName="composite" presStyleCnt="0"/>
      <dgm:spPr/>
    </dgm:pt>
    <dgm:pt modelId="{907068E2-8C33-43D9-A07C-C66A2540238D}" type="pres">
      <dgm:prSet presAssocID="{44C3EC7A-0BEA-4AE9-ACA2-340FAF044B09}" presName="background" presStyleLbl="node0" presStyleIdx="0" presStyleCnt="2"/>
      <dgm:spPr/>
    </dgm:pt>
    <dgm:pt modelId="{67FB5F0F-6A29-4A46-AD4B-CBF2B4014F75}" type="pres">
      <dgm:prSet presAssocID="{44C3EC7A-0BEA-4AE9-ACA2-340FAF044B09}" presName="text" presStyleLbl="fgAcc0" presStyleIdx="0" presStyleCnt="2">
        <dgm:presLayoutVars>
          <dgm:chPref val="3"/>
        </dgm:presLayoutVars>
      </dgm:prSet>
      <dgm:spPr/>
    </dgm:pt>
    <dgm:pt modelId="{5B600045-EF3A-4033-B28F-9BE4D19A35DD}" type="pres">
      <dgm:prSet presAssocID="{44C3EC7A-0BEA-4AE9-ACA2-340FAF044B09}" presName="hierChild2" presStyleCnt="0"/>
      <dgm:spPr/>
    </dgm:pt>
    <dgm:pt modelId="{DED790DD-CD81-4628-968C-E9699AD64A32}" type="pres">
      <dgm:prSet presAssocID="{0762670D-1204-441A-8B6D-A44C5AFFEC3B}" presName="hierRoot1" presStyleCnt="0"/>
      <dgm:spPr/>
    </dgm:pt>
    <dgm:pt modelId="{42B942DE-8556-468A-8BED-3FDB15AFE1B0}" type="pres">
      <dgm:prSet presAssocID="{0762670D-1204-441A-8B6D-A44C5AFFEC3B}" presName="composite" presStyleCnt="0"/>
      <dgm:spPr/>
    </dgm:pt>
    <dgm:pt modelId="{216D0409-772E-4F3D-B189-7BCC48FEF043}" type="pres">
      <dgm:prSet presAssocID="{0762670D-1204-441A-8B6D-A44C5AFFEC3B}" presName="background" presStyleLbl="node0" presStyleIdx="1" presStyleCnt="2"/>
      <dgm:spPr/>
    </dgm:pt>
    <dgm:pt modelId="{59E9CC44-2DA5-4B30-90CF-8585B07A206F}" type="pres">
      <dgm:prSet presAssocID="{0762670D-1204-441A-8B6D-A44C5AFFEC3B}" presName="text" presStyleLbl="fgAcc0" presStyleIdx="1" presStyleCnt="2">
        <dgm:presLayoutVars>
          <dgm:chPref val="3"/>
        </dgm:presLayoutVars>
      </dgm:prSet>
      <dgm:spPr/>
    </dgm:pt>
    <dgm:pt modelId="{E70DD9A0-B8B9-492B-B613-E84D13A5F3B2}" type="pres">
      <dgm:prSet presAssocID="{0762670D-1204-441A-8B6D-A44C5AFFEC3B}" presName="hierChild2" presStyleCnt="0"/>
      <dgm:spPr/>
    </dgm:pt>
  </dgm:ptLst>
  <dgm:cxnLst>
    <dgm:cxn modelId="{D79C3704-4677-4FFC-941F-3A62C658FBB2}" srcId="{82C0D60C-BC85-4DA6-A04E-24E827B9EC79}" destId="{0762670D-1204-441A-8B6D-A44C5AFFEC3B}" srcOrd="1" destOrd="0" parTransId="{66539C6C-B323-4CF6-B87C-853433ABE2E2}" sibTransId="{504B344D-2C41-462F-9155-0A203BB3D98D}"/>
    <dgm:cxn modelId="{D13CF70B-196B-4183-9608-1EAA975103B0}" srcId="{82C0D60C-BC85-4DA6-A04E-24E827B9EC79}" destId="{44C3EC7A-0BEA-4AE9-ACA2-340FAF044B09}" srcOrd="0" destOrd="0" parTransId="{C7B28D2C-F245-4A6A-9661-27A7350E9FB8}" sibTransId="{33C45824-9F7C-46A4-896A-7A419BA864F0}"/>
    <dgm:cxn modelId="{485D221B-F3D1-42F7-9B57-5F78FEB01C34}" type="presOf" srcId="{0762670D-1204-441A-8B6D-A44C5AFFEC3B}" destId="{59E9CC44-2DA5-4B30-90CF-8585B07A206F}" srcOrd="0" destOrd="0" presId="urn:microsoft.com/office/officeart/2005/8/layout/hierarchy1"/>
    <dgm:cxn modelId="{9A2D5D5B-266F-46EC-8F24-1C281BB2A084}" type="presOf" srcId="{82C0D60C-BC85-4DA6-A04E-24E827B9EC79}" destId="{49F19A7E-C866-4A7B-B652-E6CFA6059A9D}" srcOrd="0" destOrd="0" presId="urn:microsoft.com/office/officeart/2005/8/layout/hierarchy1"/>
    <dgm:cxn modelId="{5ACE304E-A450-4509-837B-2BF19288EB5F}" type="presOf" srcId="{44C3EC7A-0BEA-4AE9-ACA2-340FAF044B09}" destId="{67FB5F0F-6A29-4A46-AD4B-CBF2B4014F75}" srcOrd="0" destOrd="0" presId="urn:microsoft.com/office/officeart/2005/8/layout/hierarchy1"/>
    <dgm:cxn modelId="{89AA867D-1759-410E-B94D-99D1BD0CC451}" type="presParOf" srcId="{49F19A7E-C866-4A7B-B652-E6CFA6059A9D}" destId="{2806A732-6130-4461-8B2F-4DB1C2C13C28}" srcOrd="0" destOrd="0" presId="urn:microsoft.com/office/officeart/2005/8/layout/hierarchy1"/>
    <dgm:cxn modelId="{9DB0C9BD-C31F-4C74-8655-17FA68A1B89F}" type="presParOf" srcId="{2806A732-6130-4461-8B2F-4DB1C2C13C28}" destId="{8B31E0AE-5570-46E6-AAFA-3B144977B3D7}" srcOrd="0" destOrd="0" presId="urn:microsoft.com/office/officeart/2005/8/layout/hierarchy1"/>
    <dgm:cxn modelId="{433BA499-213E-4E9C-9CAE-AFB73B6529CC}" type="presParOf" srcId="{8B31E0AE-5570-46E6-AAFA-3B144977B3D7}" destId="{907068E2-8C33-43D9-A07C-C66A2540238D}" srcOrd="0" destOrd="0" presId="urn:microsoft.com/office/officeart/2005/8/layout/hierarchy1"/>
    <dgm:cxn modelId="{E05BF3BE-AB0F-4488-88F4-FEB642E9AC79}" type="presParOf" srcId="{8B31E0AE-5570-46E6-AAFA-3B144977B3D7}" destId="{67FB5F0F-6A29-4A46-AD4B-CBF2B4014F75}" srcOrd="1" destOrd="0" presId="urn:microsoft.com/office/officeart/2005/8/layout/hierarchy1"/>
    <dgm:cxn modelId="{57A3FFE0-0876-4009-AC22-F9AF9D774610}" type="presParOf" srcId="{2806A732-6130-4461-8B2F-4DB1C2C13C28}" destId="{5B600045-EF3A-4033-B28F-9BE4D19A35DD}" srcOrd="1" destOrd="0" presId="urn:microsoft.com/office/officeart/2005/8/layout/hierarchy1"/>
    <dgm:cxn modelId="{11A46D69-8619-4FA8-964E-1919ACBFB40E}" type="presParOf" srcId="{49F19A7E-C866-4A7B-B652-E6CFA6059A9D}" destId="{DED790DD-CD81-4628-968C-E9699AD64A32}" srcOrd="1" destOrd="0" presId="urn:microsoft.com/office/officeart/2005/8/layout/hierarchy1"/>
    <dgm:cxn modelId="{32388436-099F-4BDC-BC76-230FF9069C1E}" type="presParOf" srcId="{DED790DD-CD81-4628-968C-E9699AD64A32}" destId="{42B942DE-8556-468A-8BED-3FDB15AFE1B0}" srcOrd="0" destOrd="0" presId="urn:microsoft.com/office/officeart/2005/8/layout/hierarchy1"/>
    <dgm:cxn modelId="{86D3DF68-E7FA-4666-B934-7EAE69179760}" type="presParOf" srcId="{42B942DE-8556-468A-8BED-3FDB15AFE1B0}" destId="{216D0409-772E-4F3D-B189-7BCC48FEF043}" srcOrd="0" destOrd="0" presId="urn:microsoft.com/office/officeart/2005/8/layout/hierarchy1"/>
    <dgm:cxn modelId="{0BC8C19B-9F3C-49FE-97B4-DB21827B7998}" type="presParOf" srcId="{42B942DE-8556-468A-8BED-3FDB15AFE1B0}" destId="{59E9CC44-2DA5-4B30-90CF-8585B07A206F}" srcOrd="1" destOrd="0" presId="urn:microsoft.com/office/officeart/2005/8/layout/hierarchy1"/>
    <dgm:cxn modelId="{17BED523-368D-4574-A570-2A60805451DF}" type="presParOf" srcId="{DED790DD-CD81-4628-968C-E9699AD64A32}" destId="{E70DD9A0-B8B9-492B-B613-E84D13A5F3B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7068E2-8C33-43D9-A07C-C66A2540238D}">
      <dsp:nvSpPr>
        <dsp:cNvPr id="0" name=""/>
        <dsp:cNvSpPr/>
      </dsp:nvSpPr>
      <dsp:spPr>
        <a:xfrm>
          <a:off x="96046" y="1625"/>
          <a:ext cx="4319856" cy="27431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FB5F0F-6A29-4A46-AD4B-CBF2B4014F75}">
      <dsp:nvSpPr>
        <dsp:cNvPr id="0" name=""/>
        <dsp:cNvSpPr/>
      </dsp:nvSpPr>
      <dsp:spPr>
        <a:xfrm>
          <a:off x="576031" y="457610"/>
          <a:ext cx="4319856" cy="27431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/>
            <a:t>Students – no excuses for not engaging, books, copy, pen etc..  </a:t>
          </a:r>
          <a:endParaRPr lang="en-US" sz="4000" kern="1200"/>
        </a:p>
      </dsp:txBody>
      <dsp:txXfrm>
        <a:off x="656374" y="537953"/>
        <a:ext cx="4159170" cy="2582423"/>
      </dsp:txXfrm>
    </dsp:sp>
    <dsp:sp modelId="{216D0409-772E-4F3D-B189-7BCC48FEF043}">
      <dsp:nvSpPr>
        <dsp:cNvPr id="0" name=""/>
        <dsp:cNvSpPr/>
      </dsp:nvSpPr>
      <dsp:spPr>
        <a:xfrm>
          <a:off x="5375872" y="1625"/>
          <a:ext cx="4319856" cy="27431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E9CC44-2DA5-4B30-90CF-8585B07A206F}">
      <dsp:nvSpPr>
        <dsp:cNvPr id="0" name=""/>
        <dsp:cNvSpPr/>
      </dsp:nvSpPr>
      <dsp:spPr>
        <a:xfrm>
          <a:off x="5855856" y="457610"/>
          <a:ext cx="4319856" cy="27431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/>
            <a:t>Teachers – removing barriers. </a:t>
          </a:r>
          <a:endParaRPr lang="en-US" sz="4000" kern="1200" dirty="0"/>
        </a:p>
      </dsp:txBody>
      <dsp:txXfrm>
        <a:off x="5936199" y="537953"/>
        <a:ext cx="4159170" cy="25824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7C6B4B7-5B04-9AD8-5D6A-8846B9A2BA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FBE4B-FBF7-BD1A-139F-83C286BC84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00BAC-FB81-492E-97B7-A02B7B36BE0F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A19583-E7E7-5714-7287-DE2308D2A6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549DF6-D32F-D283-FFE9-E677A74D18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7EC48-817D-441E-A589-E61E6F19836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6577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0A0D5-8F98-4CC1-A28E-021F0B6B475C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03C52C-5E29-41AF-BAA3-8217E886DA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961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3C52C-5E29-41AF-BAA3-8217E886DA0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289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BF63F-D7E1-5B66-A35A-A15AAFD7E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A19C04-03E9-10F0-993D-805BD0F73F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A7141E-8F94-3EF2-97B0-4EDE447965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5BC62F-0F69-C176-1A65-4749B6E6B4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3C52C-5E29-41AF-BAA3-8217E886DA0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449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43E86-7FA9-9F20-871D-7A53E2B52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440BD3-B50B-B1B3-F952-B29CEA5974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50A4FC-FABB-FEE1-8CAF-F14F40C138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051D08-0D71-C92E-E88A-57E80E4F21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3C52C-5E29-41AF-BAA3-8217E886DA0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572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21578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04441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33517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96206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12274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97987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9CF1911B-DB30-68D3-45DE-0C9F6777E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0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D336B5F-9983-003B-B7CB-438B2288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7057" y="451406"/>
            <a:ext cx="11246207" cy="59662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58FDD7-E47A-8FE5-2BB8-96F562205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474562" cy="3155372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688625-1986-9C47-2F1B-668229439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23264" y="47289"/>
            <a:ext cx="461817" cy="6826102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4471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1264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00516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18658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53915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s 1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81E90A88-865C-F9ED-C2BB-25421BBEA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0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BDDD91-3F26-FF90-D1D4-3CCE786C7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7057" y="451406"/>
            <a:ext cx="11246207" cy="59662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80789" y="1115060"/>
            <a:ext cx="10149840" cy="914400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Autofit/>
          </a:bodyPr>
          <a:lstStyle>
            <a:lvl1pPr algn="ctr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BA3B1C17-899D-2FE2-0B01-60643853FB4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978721" y="2301069"/>
            <a:ext cx="4892675" cy="3482792"/>
          </a:xfrm>
        </p:spPr>
        <p:txBody>
          <a:bodyPr>
            <a:normAutofit/>
          </a:bodyPr>
          <a:lstStyle>
            <a:lvl1pPr marL="283464" indent="-283464">
              <a:defRPr sz="1800"/>
            </a:lvl1pPr>
            <a:lvl2pPr indent="-283464">
              <a:defRPr sz="1600"/>
            </a:lvl2pPr>
            <a:lvl3pPr indent="-283464">
              <a:defRPr sz="1400"/>
            </a:lvl3pPr>
            <a:lvl4pPr indent="-283464">
              <a:defRPr sz="1200"/>
            </a:lvl4pPr>
            <a:lvl5pPr indent="-283464"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1C79FDB-6789-ED7D-E246-96F9F6DC068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37288" y="2301069"/>
            <a:ext cx="4892675" cy="3482792"/>
          </a:xfrm>
        </p:spPr>
        <p:txBody>
          <a:bodyPr>
            <a:normAutofit/>
          </a:bodyPr>
          <a:lstStyle>
            <a:lvl1pPr marL="283464"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800"/>
            </a:lvl1pPr>
            <a:lvl2pPr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600"/>
            </a:lvl2pPr>
            <a:lvl3pPr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3pPr>
            <a:lvl4pPr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200"/>
            </a:lvl4pPr>
            <a:lvl5pPr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E2E9E07-A868-5C25-18ED-AE09DE213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19360" y="5750559"/>
            <a:ext cx="1745658" cy="136812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5216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3D69E3-FFC8-340B-E0C7-BAB5168FEF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869" y="3864"/>
            <a:ext cx="12178261" cy="68502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02792" y="0"/>
            <a:ext cx="10186416" cy="6858000"/>
          </a:xfrm>
        </p:spPr>
        <p:txBody>
          <a:bodyPr tIns="91440" anchor="ctr">
            <a:noAutofit/>
          </a:bodyPr>
          <a:lstStyle>
            <a:lvl1pPr algn="ctr">
              <a:defRPr sz="72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255227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s 2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EE5B0F-FC85-2832-52DD-74B32C94FF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0"/>
            <a:ext cx="12166599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BDDD91-3F26-FF90-D1D4-3CCE786C7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61439" y="451406"/>
            <a:ext cx="10354906" cy="59662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09997" y="1100989"/>
            <a:ext cx="9464150" cy="921683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algn="ctr">
              <a:defRPr sz="1800" b="1" cap="all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D558C2-5388-26DA-C2BE-AC226426CD2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796158" y="2286688"/>
            <a:ext cx="4160699" cy="4003675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800"/>
            </a:lvl1pPr>
            <a:lvl2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600"/>
            </a:lvl2pPr>
            <a:lvl3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400"/>
            </a:lvl3pPr>
            <a:lvl4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200"/>
            </a:lvl4pPr>
            <a:lvl5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32D1E30A-3770-4825-553A-18C9DD79385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7113448" y="2286688"/>
            <a:ext cx="4160699" cy="4003675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800"/>
            </a:lvl1pPr>
            <a:lvl2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600"/>
            </a:lvl2pPr>
            <a:lvl3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400"/>
            </a:lvl3pPr>
            <a:lvl4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200"/>
            </a:lvl4pPr>
            <a:lvl5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E2E9E07-A868-5C25-18ED-AE09DE213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22710" y="5811519"/>
            <a:ext cx="1742307" cy="130716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9232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411DD4-DAC6-3F0A-375C-8734155CED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208" y="4054"/>
            <a:ext cx="12177584" cy="68498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BDDD91-3F26-FF90-D1D4-3CCE786C7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1816" y="451406"/>
            <a:ext cx="5943600" cy="59662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01211" y="1182614"/>
            <a:ext cx="4832430" cy="822960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Autofit/>
          </a:bodyPr>
          <a:lstStyle>
            <a:lvl1pPr algn="ctr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8605066B-CAE4-A78C-2A64-12177259717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001213" y="2372810"/>
            <a:ext cx="4832428" cy="3819646"/>
          </a:xfrm>
        </p:spPr>
        <p:txBody>
          <a:bodyPr tIns="182880">
            <a:normAutofit/>
          </a:bodyPr>
          <a:lstStyle>
            <a:lvl1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  <a:defRPr sz="1800">
                <a:solidFill>
                  <a:schemeClr val="accent6">
                    <a:lumMod val="50000"/>
                  </a:schemeClr>
                </a:solidFill>
              </a:defRPr>
            </a:lvl1pPr>
            <a:lvl2pPr marL="0" indent="0" algn="ct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2pPr>
            <a:lvl3pPr marL="0" indent="0" algn="ct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3pPr>
            <a:lvl4pPr marL="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4pPr>
            <a:lvl5pPr marL="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E2E9E07-A868-5C25-18ED-AE09DE213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04400" y="5781039"/>
            <a:ext cx="2060618" cy="133764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180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1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D46A0E-C4E1-C08D-1AFA-FC41F2BDC2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741" y="1542"/>
            <a:ext cx="12186518" cy="68549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5300" y="612648"/>
            <a:ext cx="11201400" cy="3566160"/>
          </a:xfrm>
        </p:spPr>
        <p:txBody>
          <a:bodyPr bIns="0" anchor="b">
            <a:noAutofit/>
          </a:bodyPr>
          <a:lstStyle>
            <a:lvl1pPr algn="ctr">
              <a:defRPr sz="72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50088" y="4688450"/>
            <a:ext cx="4832431" cy="941832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buNone/>
              <a:defRPr sz="1800" b="1" cap="all" baseline="0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8761306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BB1BAA-0BBA-094D-36BB-52209C5744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3775" y="-7257"/>
            <a:ext cx="12169463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BDDD91-3F26-FF90-D1D4-3CCE786C7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800280" y="532435"/>
            <a:ext cx="5924874" cy="58683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106E5D-F0FF-0F55-C4FF-7DD177C58C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20654" y="960120"/>
            <a:ext cx="4621593" cy="3145536"/>
          </a:xfrm>
        </p:spPr>
        <p:txBody>
          <a:bodyPr/>
          <a:lstStyle>
            <a:lvl1pPr algn="ctr">
              <a:defRPr sz="54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66AF09F6-0A31-C3AA-DF3A-7E062458EA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20654" y="4768520"/>
            <a:ext cx="4621593" cy="729206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buNone/>
              <a:defRPr sz="1800" b="1" cap="all" baseline="0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9E30A96-253C-806E-DA56-9C892971C17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91499" y="-8626"/>
            <a:ext cx="4227271" cy="688975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E2E9E07-A868-5C25-18ED-AE09DE213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95840" y="5803095"/>
            <a:ext cx="1969178" cy="131558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3363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1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728253-E3DA-6D81-345D-04C29F7193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145" y="2894"/>
            <a:ext cx="12181710" cy="68522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BDDD91-3F26-FF90-D1D4-3CCE786C7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81154" y="451406"/>
            <a:ext cx="9142110" cy="59662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81516" y="1193716"/>
            <a:ext cx="7964903" cy="738784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Autofit/>
          </a:bodyPr>
          <a:lstStyle>
            <a:lvl1pPr algn="ctr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E696E5A-37E4-7844-655B-462912CE36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3123" y="-899"/>
            <a:ext cx="1657350" cy="68580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58E6485-C17B-2771-87BA-0398E09E183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165475" y="2555875"/>
            <a:ext cx="8237538" cy="362063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 sz="1600">
                <a:solidFill>
                  <a:schemeClr val="accent6">
                    <a:lumMod val="50000"/>
                  </a:schemeClr>
                </a:solidFill>
              </a:defRPr>
            </a:lvl2pPr>
            <a:lvl3pPr>
              <a:defRPr sz="14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2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200"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E2E9E07-A868-5C25-18ED-AE09DE213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16160" y="5821679"/>
            <a:ext cx="1948858" cy="129700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755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and Content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>
            <a:extLst>
              <a:ext uri="{FF2B5EF4-FFF2-40B4-BE49-F238E27FC236}">
                <a16:creationId xmlns:a16="http://schemas.microsoft.com/office/drawing/2014/main" id="{7A6BBBB3-641A-CFC0-516F-63B74C40F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0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BDDD91-3F26-FF90-D1D4-3CCE786C7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7057" y="451406"/>
            <a:ext cx="11246207" cy="59662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80789" y="1115060"/>
            <a:ext cx="10149840" cy="914400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Autofit/>
          </a:bodyPr>
          <a:lstStyle>
            <a:lvl1pPr algn="ctr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A4C64D22-E188-73F4-E0FE-F09DDC5CB305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979488" y="2311400"/>
            <a:ext cx="7091362" cy="34718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1C79FDB-6789-ED7D-E246-96F9F6DC068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445190" y="2301069"/>
            <a:ext cx="2684773" cy="3482792"/>
          </a:xfrm>
        </p:spPr>
        <p:txBody>
          <a:bodyPr>
            <a:normAutofit/>
          </a:bodyPr>
          <a:lstStyle>
            <a:lvl1pPr marL="283464"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800"/>
            </a:lvl1pPr>
            <a:lvl2pPr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600"/>
            </a:lvl2pPr>
            <a:lvl3pPr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400"/>
            </a:lvl3pPr>
            <a:lvl4pPr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200"/>
            </a:lvl4pPr>
            <a:lvl5pPr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2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E2E9E07-A868-5C25-18ED-AE09DE213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19360" y="5882640"/>
            <a:ext cx="1745658" cy="123604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847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>
            <a:extLst>
              <a:ext uri="{FF2B5EF4-FFF2-40B4-BE49-F238E27FC236}">
                <a16:creationId xmlns:a16="http://schemas.microsoft.com/office/drawing/2014/main" id="{43F6EF2A-D737-1D2B-9BD8-C4AFD0408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0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BDDD91-3F26-FF90-D1D4-3CCE786C7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7057" y="451406"/>
            <a:ext cx="11246207" cy="59662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80789" y="1115060"/>
            <a:ext cx="10149840" cy="914400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Autofit/>
          </a:bodyPr>
          <a:lstStyle>
            <a:lvl1pPr algn="ctr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A4C64D22-E188-73F4-E0FE-F09DDC5CB305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979488" y="2311400"/>
            <a:ext cx="10149840" cy="34718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E2E9E07-A868-5C25-18ED-AE09DE213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19360" y="5882640"/>
            <a:ext cx="1745658" cy="123604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331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807E53-1889-5FED-84AB-36B4B655BF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741" y="1542"/>
            <a:ext cx="12186518" cy="68549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60090" y="1"/>
            <a:ext cx="7626710" cy="6857046"/>
          </a:xfrm>
        </p:spPr>
        <p:txBody>
          <a:bodyPr bIns="0" anchor="ctr">
            <a:noAutofit/>
          </a:bodyPr>
          <a:lstStyle>
            <a:lvl1pPr algn="l">
              <a:defRPr sz="72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add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64A964A-4098-65AF-D012-2925365FB9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10588" y="-953"/>
            <a:ext cx="3200400" cy="68580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3106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3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5DC7EA-10AE-1A0E-D197-CAB9FBAC93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5389" y="0"/>
            <a:ext cx="12166599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5B76D1-7BAB-95CC-D082-E5857BA27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061" y="451406"/>
            <a:ext cx="9142110" cy="59662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0352415-529E-A5FD-DC37-5D14118B5B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4423" y="1193716"/>
            <a:ext cx="7964903" cy="738784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Autofit/>
          </a:bodyPr>
          <a:lstStyle>
            <a:lvl1pPr algn="ctr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EF759D5-1499-DEC7-BEAE-9ADBC4D3525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46163" y="2304733"/>
            <a:ext cx="2713037" cy="3760787"/>
          </a:xfrm>
        </p:spPr>
        <p:txBody>
          <a:bodyPr>
            <a:normAutofit/>
          </a:bodyPr>
          <a:lstStyle>
            <a:lvl1pPr marL="283464"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800" b="1"/>
            </a:lvl1pPr>
            <a:lvl2pPr marL="502920"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800" b="1"/>
            </a:lvl2pPr>
            <a:lvl3pPr marL="685800"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800" b="1"/>
            </a:lvl3pPr>
            <a:lvl4pPr marL="868680"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800" b="1"/>
            </a:lvl4pPr>
            <a:lvl5pPr marL="1051560" indent="-283464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800" b="1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4152CA30-831A-8375-BB30-3BC996DB9AE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066468" y="2304733"/>
            <a:ext cx="4972858" cy="3760788"/>
          </a:xfrm>
        </p:spPr>
        <p:txBody>
          <a:bodyPr>
            <a:normAutofit/>
          </a:bodyPr>
          <a:lstStyle>
            <a:lvl1pPr marL="347472" indent="-347472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800" b="0"/>
            </a:lvl1pPr>
            <a:lvl2pPr marL="745236" indent="-347472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800" b="0"/>
            </a:lvl2pPr>
            <a:lvl3pPr marL="1202436" indent="-347472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800" b="0"/>
            </a:lvl3pPr>
            <a:lvl4pPr marL="1659636" indent="-347472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800" b="0"/>
            </a:lvl4pPr>
            <a:lvl5pPr marL="2116836" indent="-347472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800" b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5362880-674E-FD38-9934-5A4AAEB492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16160" y="5821679"/>
            <a:ext cx="1948858" cy="129700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0635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E556C0-01A0-755F-2117-1A2AE6158E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6470"/>
            <a:ext cx="12192000" cy="68450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19" y="70439"/>
            <a:ext cx="12178162" cy="3533581"/>
          </a:xfrm>
        </p:spPr>
        <p:txBody>
          <a:bodyPr anchor="b">
            <a:noAutofit/>
          </a:bodyPr>
          <a:lstStyle>
            <a:lvl1pPr algn="ctr">
              <a:defRPr sz="72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add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7512F2E-49BF-E18A-D886-72AEA30E1D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11879" y="3645514"/>
            <a:ext cx="8009681" cy="731838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rmAutofit/>
          </a:bodyPr>
          <a:lstStyle>
            <a:lvl1pPr marL="0" indent="0" algn="ctr">
              <a:buNone/>
              <a:defRPr sz="1800" b="1" cap="all" baseline="0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 cap="all" baseline="0">
                <a:solidFill>
                  <a:schemeClr val="accent6">
                    <a:lumMod val="50000"/>
                  </a:schemeClr>
                </a:solidFill>
              </a:defRPr>
            </a:lvl2pPr>
            <a:lvl3pPr marL="914400" indent="0">
              <a:buNone/>
              <a:defRPr cap="all" baseline="0">
                <a:solidFill>
                  <a:schemeClr val="accent6">
                    <a:lumMod val="50000"/>
                  </a:schemeClr>
                </a:solidFill>
              </a:defRPr>
            </a:lvl3pPr>
            <a:lvl4pPr marL="1371600" indent="0">
              <a:buNone/>
              <a:defRPr cap="all" baseline="0">
                <a:solidFill>
                  <a:schemeClr val="accent6">
                    <a:lumMod val="50000"/>
                  </a:schemeClr>
                </a:solidFill>
              </a:defRPr>
            </a:lvl4pPr>
            <a:lvl5pPr marL="1828800" indent="0">
              <a:buNone/>
              <a:defRPr cap="all" baseline="0"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r>
              <a:rPr lang="en-US" dirty="0"/>
              <a:t>Add subtitle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9AB62AB-B562-C5FF-87CB-C3F72C70AE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09750" y="4826000"/>
            <a:ext cx="4001770" cy="590174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accent6">
                    <a:lumMod val="5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accent6">
                    <a:lumMod val="5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accent6">
                    <a:lumMod val="5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DF0E5B37-CF3B-656F-77B2-E3393E9576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77560" y="4826000"/>
            <a:ext cx="4001770" cy="590174"/>
          </a:xfrm>
        </p:spPr>
        <p:txBody>
          <a:bodyPr>
            <a:normAutofit/>
          </a:bodyPr>
          <a:lstStyle>
            <a:lvl1pPr marL="0" indent="0" algn="r">
              <a:buNone/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>
                <a:solidFill>
                  <a:schemeClr val="accent6">
                    <a:lumMod val="50000"/>
                  </a:schemeClr>
                </a:solidFill>
              </a:defRPr>
            </a:lvl2pPr>
            <a:lvl3pPr marL="914400" indent="0">
              <a:buNone/>
              <a:defRPr>
                <a:solidFill>
                  <a:schemeClr val="accent6">
                    <a:lumMod val="50000"/>
                  </a:schemeClr>
                </a:solidFill>
              </a:defRPr>
            </a:lvl3pPr>
            <a:lvl4pPr marL="1371600" indent="0">
              <a:buNone/>
              <a:defRPr>
                <a:solidFill>
                  <a:schemeClr val="accent6">
                    <a:lumMod val="50000"/>
                  </a:schemeClr>
                </a:solidFill>
              </a:defRPr>
            </a:lvl4pPr>
            <a:lvl5pPr marL="1828800" indent="0">
              <a:buNone/>
              <a:defRPr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2923345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>
            <a:extLst>
              <a:ext uri="{FF2B5EF4-FFF2-40B4-BE49-F238E27FC236}">
                <a16:creationId xmlns:a16="http://schemas.microsoft.com/office/drawing/2014/main" id="{07BDF2BC-0745-E548-2C4E-C6BA53E36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0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BDDD91-3F26-FF90-D1D4-3CCE786C7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7057" y="451406"/>
            <a:ext cx="11246207" cy="59662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80789" y="1193716"/>
            <a:ext cx="10149840" cy="738784"/>
          </a:xfr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Autofit/>
          </a:bodyPr>
          <a:lstStyle>
            <a:lvl1pPr algn="ctr">
              <a:defRPr sz="18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0CFB7E-7B45-8CA9-6B42-9FE063623C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474562" cy="3155372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A21F3B-AA5B-C4FE-C298-92D1BDABA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23264" y="47289"/>
            <a:ext cx="461817" cy="6826102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E2E9E07-A868-5C25-18ED-AE09DE213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19360" y="5750559"/>
            <a:ext cx="1745658" cy="136812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3934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>
            <a:extLst>
              <a:ext uri="{FF2B5EF4-FFF2-40B4-BE49-F238E27FC236}">
                <a16:creationId xmlns:a16="http://schemas.microsoft.com/office/drawing/2014/main" id="{07BDF2BC-0745-E548-2C4E-C6BA53E36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auto">
          <a:xfrm>
            <a:off x="0" y="-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CBDDD91-3F26-FF90-D1D4-3CCE786C7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7057" y="451406"/>
            <a:ext cx="11246207" cy="59662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0CFB7E-7B45-8CA9-6B42-9FE063623C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474562" cy="3155372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A21F3B-AA5B-C4FE-C298-92D1BDABA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723264" y="47289"/>
            <a:ext cx="461817" cy="6826102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E2E9E07-A868-5C25-18ED-AE09DE213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19360" y="5750559"/>
            <a:ext cx="1745658" cy="136812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ct val="80000"/>
              </a:lnSpc>
              <a:defRPr sz="8900" b="1" spc="-3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84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304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15" r:id="rId13"/>
    <p:sldLayoutId id="2147483718" r:id="rId14"/>
    <p:sldLayoutId id="2147483652" r:id="rId15"/>
    <p:sldLayoutId id="2147483679" r:id="rId16"/>
    <p:sldLayoutId id="2147483657" r:id="rId17"/>
    <p:sldLayoutId id="2147483680" r:id="rId18"/>
    <p:sldLayoutId id="2147483683" r:id="rId19"/>
    <p:sldLayoutId id="2147483684" r:id="rId20"/>
    <p:sldLayoutId id="2147483654" r:id="rId21"/>
    <p:sldLayoutId id="2147483667" r:id="rId22"/>
    <p:sldLayoutId id="2147483665" r:id="rId23"/>
    <p:sldLayoutId id="2147483685" r:id="rId24"/>
    <p:sldLayoutId id="2147483686" r:id="rId2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034">
            <a:extLst>
              <a:ext uri="{FF2B5EF4-FFF2-40B4-BE49-F238E27FC236}">
                <a16:creationId xmlns:a16="http://schemas.microsoft.com/office/drawing/2014/main" id="{64C9EE1D-12BB-43F7-9A2A-893578DCA6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43962A31-C54E-4762-B155-59777FED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4B392D36-B685-45E0-B197-6EE5D7480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9DCA8533-CC5E-4754-9A04-047EDE49E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67639"/>
            <a:ext cx="11707367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E26165F-7820-1D40-988A-76F18A38F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590661"/>
            <a:ext cx="10210862" cy="10656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900" b="1" spc="-100" dirty="0"/>
              <a:t>UDL – GOREY ETSS</a:t>
            </a:r>
          </a:p>
        </p:txBody>
      </p:sp>
      <p:pic>
        <p:nvPicPr>
          <p:cNvPr id="1030" name="Picture 6" descr="Gorey Educate Together Secondary School | Actavo">
            <a:extLst>
              <a:ext uri="{FF2B5EF4-FFF2-40B4-BE49-F238E27FC236}">
                <a16:creationId xmlns:a16="http://schemas.microsoft.com/office/drawing/2014/main" id="{08277D4C-CB6F-E35E-1C70-7A9AFCA16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3691" y="820024"/>
            <a:ext cx="4789994" cy="288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orey Educate Together Secondary School | Gorey">
            <a:extLst>
              <a:ext uri="{FF2B5EF4-FFF2-40B4-BE49-F238E27FC236}">
                <a16:creationId xmlns:a16="http://schemas.microsoft.com/office/drawing/2014/main" id="{2AEBAE86-27E2-25DF-565B-F765D73FA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9" r="-1" b="7543"/>
          <a:stretch>
            <a:fillRect/>
          </a:stretch>
        </p:blipFill>
        <p:spPr bwMode="auto">
          <a:xfrm>
            <a:off x="6615621" y="484632"/>
            <a:ext cx="4235381" cy="3556755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352708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BB7E9F-66A3-E732-9882-019223003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DB23C2B-2054-4D8B-9E98-9190F8E05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797B5BC-9873-45F9-97D6-298FB5AF0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762000"/>
            <a:ext cx="4208489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CAD8753-B2FF-7A09-5A9C-053D3E93D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60" y="1683144"/>
            <a:ext cx="2774922" cy="3491712"/>
          </a:xfrm>
        </p:spPr>
        <p:txBody>
          <a:bodyPr>
            <a:normAutofit/>
          </a:bodyPr>
          <a:lstStyle/>
          <a:p>
            <a:r>
              <a:rPr lang="en-GB" dirty="0"/>
              <a:t> What did we wo and why?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F39BB8-5D79-A2B6-F185-1FDB1B159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8489" y="630302"/>
            <a:ext cx="7742172" cy="5465698"/>
          </a:xfrm>
        </p:spPr>
        <p:txBody>
          <a:bodyPr tIns="91440" bIns="91440">
            <a:normAutofit fontScale="92500"/>
          </a:bodyPr>
          <a:lstStyle/>
          <a:p>
            <a:pPr marL="0" lvl="0" indent="0">
              <a:buNone/>
            </a:pPr>
            <a:r>
              <a:rPr lang="en-GB" sz="2600" dirty="0"/>
              <a:t>TLAR team – leading UDL. Staff Meeting intro, examples. </a:t>
            </a:r>
          </a:p>
          <a:p>
            <a:pPr marL="0" lvl="0" indent="0">
              <a:buNone/>
            </a:pPr>
            <a:r>
              <a:rPr lang="en-GB" sz="2400" dirty="0"/>
              <a:t> a staff survey- from the results we focused on inclusion</a:t>
            </a:r>
          </a:p>
          <a:p>
            <a:pPr marL="0" lvl="0" indent="0">
              <a:buNone/>
            </a:pPr>
            <a:r>
              <a:rPr lang="en-GB" sz="2400" dirty="0"/>
              <a:t> </a:t>
            </a:r>
            <a:r>
              <a:rPr lang="en-GB" sz="2400" b="1" dirty="0"/>
              <a:t>Removing barriers for engaging in class. </a:t>
            </a:r>
          </a:p>
          <a:p>
            <a:pPr marL="0" lvl="0" indent="0">
              <a:buNone/>
            </a:pPr>
            <a:endParaRPr lang="en-US" sz="2400" b="1" noProof="0" dirty="0"/>
          </a:p>
          <a:p>
            <a:pPr marL="0" lvl="0" indent="0">
              <a:buNone/>
            </a:pPr>
            <a:r>
              <a:rPr lang="en-US" sz="2400" b="1" noProof="0" dirty="0"/>
              <a:t>Technology </a:t>
            </a:r>
            <a:r>
              <a:rPr lang="en-US" sz="2400" b="1" dirty="0"/>
              <a:t>&amp; Resources – Focused on Visual</a:t>
            </a:r>
          </a:p>
          <a:p>
            <a:pPr marL="0" lvl="0" indent="0">
              <a:buNone/>
            </a:pPr>
            <a:r>
              <a:rPr lang="en-US" sz="2400" b="1" dirty="0"/>
              <a:t>Technology</a:t>
            </a:r>
          </a:p>
          <a:p>
            <a:pPr marL="0" lvl="0" indent="0">
              <a:buNone/>
            </a:pPr>
            <a:r>
              <a:rPr lang="en-US" sz="2400" noProof="0" dirty="0"/>
              <a:t>Classroom Screen &amp; Subtitles</a:t>
            </a:r>
            <a:r>
              <a:rPr lang="en-US" sz="2400" dirty="0"/>
              <a:t>. </a:t>
            </a:r>
          </a:p>
          <a:p>
            <a:pPr marL="0" lvl="0" indent="0">
              <a:buNone/>
            </a:pPr>
            <a:endParaRPr lang="en-US" sz="2400" noProof="0" dirty="0"/>
          </a:p>
          <a:p>
            <a:pPr marL="0" lvl="0" indent="0">
              <a:buNone/>
            </a:pPr>
            <a:r>
              <a:rPr lang="en-US" sz="2400" b="1" noProof="0" dirty="0"/>
              <a:t>Resources: </a:t>
            </a:r>
          </a:p>
          <a:p>
            <a:pPr lvl="0"/>
            <a:r>
              <a:rPr lang="en-US" sz="2400" dirty="0"/>
              <a:t>Extra whiteboard in each class, digital clocks, teachers made request for resources. </a:t>
            </a:r>
          </a:p>
          <a:p>
            <a:pPr lvl="0"/>
            <a:r>
              <a:rPr lang="en-US" sz="2400" dirty="0"/>
              <a:t>Extra books, copies and pencils/pens in class. </a:t>
            </a:r>
            <a:endParaRPr lang="en-US" sz="2400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65C2FCD-09A4-4B4B-AA73-F330DFE91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1190517" y="1056875"/>
            <a:ext cx="1001483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>
        <p:nvSpPr>
          <p:cNvPr id="3" name="Slide Number Placeholder 9" hidden="1">
            <a:extLst>
              <a:ext uri="{FF2B5EF4-FFF2-40B4-BE49-F238E27FC236}">
                <a16:creationId xmlns:a16="http://schemas.microsoft.com/office/drawing/2014/main" id="{98CBC11D-6840-21B9-CA4B-E2D630DE9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16160" y="5821679"/>
            <a:ext cx="1948858" cy="1297003"/>
          </a:xfrm>
        </p:spPr>
        <p:txBody>
          <a:bodyPr/>
          <a:lstStyle/>
          <a:p>
            <a:pPr>
              <a:spcAft>
                <a:spcPts val="600"/>
              </a:spcAft>
            </a:pPr>
            <a:fld id="{6D22F896-40B5-4ADD-8801-0D06FADFA09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B7EC32-B764-0DBD-03F4-D7FF029D6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855" y="3195753"/>
            <a:ext cx="2098623" cy="160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109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D8E94-7E09-54E9-7554-88C861F77F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0432E-7CD2-4DC7-2896-DD4C5A0371F1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60368A-97EA-4B3C-991F-33CA6684B04F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6E4405-8CB6-7986-A9E6-9000FAA96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83" y="316375"/>
            <a:ext cx="11834648" cy="622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539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850D8-EDAA-C217-7825-727EB4DC8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F0A5A2C-600B-81A8-6A57-923AC2A50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GB" dirty="0"/>
              <a:t> Strengths and Barriers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5224E6-753C-3D22-1C6B-F55F1FB92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7745" y="864108"/>
            <a:ext cx="7988439" cy="5120640"/>
          </a:xfrm>
        </p:spPr>
        <p:txBody>
          <a:bodyPr tIns="91440" bIns="91440">
            <a:normAutofit/>
          </a:bodyPr>
          <a:lstStyle/>
          <a:p>
            <a:pPr marL="0" lvl="0" indent="0">
              <a:buNone/>
            </a:pPr>
            <a:r>
              <a:rPr lang="en-GB" sz="2400" b="1" dirty="0"/>
              <a:t>Barriers: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/>
              <a:t>Lack of resources in classrooms- temporary building.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/>
              <a:t>Inadequate use of resources when given to students. 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/>
              <a:t>Language a barrier in classes- EAL students, </a:t>
            </a:r>
            <a:r>
              <a:rPr lang="en-GB" sz="2400"/>
              <a:t>ASD students.</a:t>
            </a:r>
          </a:p>
          <a:p>
            <a:pPr marL="0" lvl="0" indent="0">
              <a:buNone/>
            </a:pPr>
            <a:endParaRPr lang="en-GB" sz="2400" dirty="0"/>
          </a:p>
          <a:p>
            <a:pPr marL="0" lvl="0" indent="0">
              <a:buNone/>
            </a:pPr>
            <a:r>
              <a:rPr lang="en-GB" sz="2400" b="1" dirty="0"/>
              <a:t>Strengths: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/>
              <a:t>Teacher engagement – use of subtitles, classroom screen,  student feedback.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/>
              <a:t>Device school, leadership support, staff on board (large new staff).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/>
              <a:t>Free book scheme- able to get resources- redirected </a:t>
            </a:r>
            <a:endParaRPr lang="en-GB" dirty="0"/>
          </a:p>
        </p:txBody>
      </p:sp>
      <p:sp>
        <p:nvSpPr>
          <p:cNvPr id="3" name="Slide Number Placeholder 9" hidden="1">
            <a:extLst>
              <a:ext uri="{FF2B5EF4-FFF2-40B4-BE49-F238E27FC236}">
                <a16:creationId xmlns:a16="http://schemas.microsoft.com/office/drawing/2014/main" id="{4F1967C0-0A8C-2B0C-16E1-32735ECA8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16160" y="5821679"/>
            <a:ext cx="1948858" cy="1297003"/>
          </a:xfrm>
        </p:spPr>
        <p:txBody>
          <a:bodyPr/>
          <a:lstStyle/>
          <a:p>
            <a:pPr>
              <a:spcAft>
                <a:spcPts val="600"/>
              </a:spcAft>
            </a:pPr>
            <a:fld id="{6D22F896-40B5-4ADD-8801-0D06FADFA09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829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45DB188-4006-4207-A473-B4B569C5B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B4522D-D095-4687-BFB3-976E665AD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652E5D6-E378-4614-BCBD-8663DD15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287AC3-AACF-4ADB-9F73-125E714D9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993" y="4367639"/>
            <a:ext cx="11430014" cy="1852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EFF65D-19DB-5475-1942-954CEB27A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477" y="4599160"/>
            <a:ext cx="11079804" cy="13580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IMPACT ON THE SCHOOL COMMUNITY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0533191-3395-13B6-1024-6FF36E4D22A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41777026"/>
              </p:ext>
            </p:extLst>
          </p:nvPr>
        </p:nvGraphicFramePr>
        <p:xfrm>
          <a:off x="960120" y="640080"/>
          <a:ext cx="10271760" cy="3202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5170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B86EEAC6-011F-4499-ACFF-2FDC742DB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6970F14D-B6E6-40EA-96B4-4E18D0CF9D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13577A01-3DD8-4E33-BEE1-3065F7E6F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9599"/>
            <a:ext cx="7052486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22ED75-557E-20A4-A56E-0F682ADB6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36" y="976692"/>
            <a:ext cx="6451110" cy="78904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F8F50-8427-8792-7738-D52E13BCE6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9248" y="1765738"/>
            <a:ext cx="6763238" cy="43326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Language Barrier</a:t>
            </a:r>
          </a:p>
          <a:p>
            <a:r>
              <a:rPr lang="en-US" dirty="0">
                <a:solidFill>
                  <a:srgbClr val="FFFFFF"/>
                </a:solidFill>
              </a:rPr>
              <a:t>Look at student cultural – Culture day, means of representation, belonging to, map in the school. </a:t>
            </a:r>
          </a:p>
          <a:p>
            <a:r>
              <a:rPr lang="en-US" dirty="0">
                <a:solidFill>
                  <a:srgbClr val="FFFFFF"/>
                </a:solidFill>
              </a:rPr>
              <a:t>Prayer room / area. </a:t>
            </a:r>
          </a:p>
          <a:p>
            <a:r>
              <a:rPr lang="en-US" dirty="0">
                <a:solidFill>
                  <a:srgbClr val="FFFFFF"/>
                </a:solidFill>
              </a:rPr>
              <a:t>Calendar of Cultural Events.  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b="1" dirty="0">
                <a:solidFill>
                  <a:srgbClr val="FFFFFF"/>
                </a:solidFill>
              </a:rPr>
              <a:t>Next on the survey was low self confidence and anxiety.  </a:t>
            </a:r>
          </a:p>
          <a:p>
            <a:r>
              <a:rPr lang="en-US" dirty="0">
                <a:solidFill>
                  <a:srgbClr val="FFFFFF"/>
                </a:solidFill>
              </a:rPr>
              <a:t>CBAs and Anxiety – samples of presentation – video , verbal, online, PowerPoint, hand drawn, model making. – UDL Team to make. </a:t>
            </a:r>
          </a:p>
          <a:p>
            <a:endParaRPr lang="en-US" sz="1700" dirty="0">
              <a:solidFill>
                <a:srgbClr val="FFFFFF"/>
              </a:solidFill>
            </a:endParaRPr>
          </a:p>
          <a:p>
            <a:endParaRPr lang="en-US" sz="1700" dirty="0">
              <a:solidFill>
                <a:srgbClr val="FFFFFF"/>
              </a:solidFill>
            </a:endParaRPr>
          </a:p>
        </p:txBody>
      </p:sp>
      <p:pic>
        <p:nvPicPr>
          <p:cNvPr id="2050" name="Picture 2" descr="May include: A cork world map with a blue background. The map is mounted on a wooden shelf. The map is made of cork and has a raised design. The map is labelled with the names of continents and oceans.">
            <a:extLst>
              <a:ext uri="{FF2B5EF4-FFF2-40B4-BE49-F238E27FC236}">
                <a16:creationId xmlns:a16="http://schemas.microsoft.com/office/drawing/2014/main" id="{A0C27544-A7E0-F975-1B64-FE61EFF550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4" r="6030" b="3"/>
          <a:stretch>
            <a:fillRect/>
          </a:stretch>
        </p:blipFill>
        <p:spPr bwMode="auto">
          <a:xfrm>
            <a:off x="7545032" y="759599"/>
            <a:ext cx="3778286" cy="53306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478072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2C01411-FC44-465B-AE6A-48D4493414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A918A9-726B-4A91-8209-236B8401AFF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4895</TotalTime>
  <Words>258</Words>
  <Application>Microsoft Office PowerPoint</Application>
  <PresentationFormat>Widescreen</PresentationFormat>
  <Paragraphs>39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Corbel</vt:lpstr>
      <vt:lpstr>Wingdings 2</vt:lpstr>
      <vt:lpstr>Frame</vt:lpstr>
      <vt:lpstr>UDL – GOREY ETSS</vt:lpstr>
      <vt:lpstr> What did we wo and why?</vt:lpstr>
      <vt:lpstr>PowerPoint Presentation</vt:lpstr>
      <vt:lpstr> Strengths and Barriers</vt:lpstr>
      <vt:lpstr>IMPACT ON THE SCHOOL COMMUNITY 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Amy Hickey</dc:creator>
  <cp:lastModifiedBy>Amy Hickey</cp:lastModifiedBy>
  <cp:revision>3</cp:revision>
  <dcterms:created xsi:type="dcterms:W3CDTF">2026-05-08T10:13:48Z</dcterms:created>
  <dcterms:modified xsi:type="dcterms:W3CDTF">2026-05-13T11:25:22Z</dcterms:modified>
</cp:coreProperties>
</file>