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76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656E9-2A01-4048-8E0A-7EE72A5A22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F18FE6-B8C4-427D-9B54-A6DC39A63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A71B9-493E-4365-A69A-75155757F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A3D6CB-3625-4874-A29C-98C9A17C84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B76167-FE2B-41AE-A4D9-86F1C7391C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541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13CE8-EA5E-44EF-B749-02ABEB7B06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933645-0EBC-4B98-B50E-E8B92AADE6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A6C2F7-DB22-41C3-9A30-B41D90DF1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B3ACB-CA19-4835-88CC-5F06082B3F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281F18-0C44-41EF-B536-4D9F37BE9D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95940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A8B09-FAB5-4F5E-93D0-C1B5CCD9E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1E0AC4-EE27-4162-A5AD-9FA0186907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1E3CD2-EFC8-43FB-BD4F-F505C4F0E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9CB573-1066-4594-9F2F-9804BD7FB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4C5463-E0C2-4F96-B827-C4059AF35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6400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65F70-797C-40FA-A95A-BC9215CC9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A5F84B-4D01-499D-A90D-E79BA5D47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36B445-9F51-42E9-8ADA-723EAFA56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AB77D4-1915-4AD5-BA53-257045F8D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B59A94-0A75-4487-AF6A-1A1A54EDEC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0BB191-5D02-4572-97C9-D59622CE3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243513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3DE2F3-1F39-40C5-B9E6-A620A3906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6F1D89-3623-401C-95C5-0D80618E49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A6668-6177-40C6-8174-86CA66B40C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CF83E9-EBD8-4BDB-82A6-A4C27C205E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69F9D6A-E8F0-4C58-A29D-A130C3BD0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571013E-D51D-4635-804E-46337E447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6729621-FB6E-43C9-8AEC-A0A805BED1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4026196-99DE-495A-ADA1-449A9191E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60156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0A4B1-6009-40B2-9774-B0458E57E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E1BCA4D-E683-442A-A3CF-4B90B0489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721694C-0319-462F-8CD8-81134BE031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EF2A25A-5DEC-4418-8BFE-B27333B400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853341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EBD76-0C17-4B62-8162-4A879A289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FCD73-1CFD-4829-A97F-C9B0157AE6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C90694-D75D-48CF-924F-01107846B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5873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F6870-B7B7-4B65-981B-247E2D9EF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1A003A-6B18-420E-AC34-588CEC612F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78F8B6-81EE-4A23-8848-7D70EEDE1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908FCB-B245-44E3-BED2-471CCA0F8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AB526D-4E5C-4C69-9301-7E1EE5663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2ED30A-A5B9-4C74-9584-DC010DD26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1197982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AB7CC-4D13-44BA-94B7-3CB4143A6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E70D403-10F1-4703-A843-F3A85115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3CA4D0-4420-4954-B9E3-BCCBF83E31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55C0AE0-93BE-4E56-A91E-DCB0FC408F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DDF50B7-C2F3-473D-9927-2FC9B83AC9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CD15A9D-4697-49DB-8206-71748683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45676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702D15-2D01-4447-8BC5-4EC12F282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284A05-058E-4982-BF25-5ABACC1823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8BB278-21AE-4BFC-ACBE-4CF23A345E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6CAE8-E5C6-4352-8F90-F356D3618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562410-C123-4751-9BBC-6C4E400B5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4954571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5CA7BF-62D1-4143-9EFE-50B90C0EFCD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4A2729-7018-4C54-9B47-6B914DEF4E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60A1A-8536-4DED-8D03-29CDB2461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C79028-9C0D-432C-A5E5-FCB415AA4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AFEC2-4836-4518-BF33-ACB3CE268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8900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0A96669-4624-41BA-AEB3-1DCCA36C3C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14CD3-791E-45B8-A3C9-04FFE0D94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37F43A-9D21-4753-A47C-B57AA3D85D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2925F5-A3AB-4CCC-82EA-084A6559F028}" type="datetimeFigureOut">
              <a:rPr lang="en-IE" smtClean="0"/>
              <a:t>11/05/2026</a:t>
            </a:fld>
            <a:endParaRPr lang="en-I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4F0D5A-8822-4F90-99B6-BB0BC749A59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815E02-277F-4682-8489-D639E0E696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6BB301-A672-44A7-BFDB-330ADAB4FC9C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14146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EFF9F154-38A5-4943-AB5A-622DEF142B9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32560" y="4566314"/>
            <a:ext cx="9144000" cy="1655762"/>
          </a:xfrm>
        </p:spPr>
        <p:txBody>
          <a:bodyPr/>
          <a:lstStyle/>
          <a:p>
            <a:endParaRPr lang="en-GB" dirty="0"/>
          </a:p>
          <a:p>
            <a:r>
              <a:rPr lang="en-GB" sz="4400" dirty="0">
                <a:latin typeface="Comic Sans MS" panose="030F0702030302020204" pitchFamily="66" charset="0"/>
              </a:rPr>
              <a:t>Saint Mary’s New Ross</a:t>
            </a:r>
            <a:endParaRPr lang="en-IE" sz="4400" dirty="0">
              <a:latin typeface="Comic Sans MS" panose="030F0702030302020204" pitchFamily="66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BFC6DE1-467D-455B-96BD-E97C7415BA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58313" y="4025987"/>
            <a:ext cx="17049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5390C0E3-F669-4278-B041-31D9E1F5B8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111432"/>
            <a:ext cx="9144000" cy="2327563"/>
          </a:xfrm>
        </p:spPr>
        <p:txBody>
          <a:bodyPr>
            <a:normAutofit fontScale="90000"/>
          </a:bodyPr>
          <a:lstStyle/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IE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2680036-FDC4-484A-8870-EA3AB9681A4E}"/>
              </a:ext>
            </a:extLst>
          </p:cNvPr>
          <p:cNvSpPr txBox="1">
            <a:spLocks/>
          </p:cNvSpPr>
          <p:nvPr/>
        </p:nvSpPr>
        <p:spPr>
          <a:xfrm>
            <a:off x="1590501" y="1733840"/>
            <a:ext cx="9144000" cy="185725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6600" dirty="0">
                <a:latin typeface="Comic Sans MS" panose="030F0702030302020204" pitchFamily="66" charset="0"/>
              </a:rPr>
              <a:t>Our UDL Journey</a:t>
            </a:r>
            <a:endParaRPr lang="en-IE" sz="6600" dirty="0">
              <a:latin typeface="Comic Sans MS" panose="030F0702030302020204" pitchFamily="66" charset="0"/>
            </a:endParaRPr>
          </a:p>
        </p:txBody>
      </p:sp>
      <p:pic>
        <p:nvPicPr>
          <p:cNvPr id="9" name="Picture 4">
            <a:extLst>
              <a:ext uri="{FF2B5EF4-FFF2-40B4-BE49-F238E27FC236}">
                <a16:creationId xmlns:a16="http://schemas.microsoft.com/office/drawing/2014/main" id="{154217A0-A25C-416A-9A8D-8C974F8B4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614" y="912265"/>
            <a:ext cx="5469774" cy="1265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79088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76AC-987D-4A84-9208-095610B04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What we did and why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0B92BB-563A-41DA-8657-D22215A26B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GB" dirty="0"/>
              <a:t>Conducted a </a:t>
            </a:r>
            <a:r>
              <a:rPr lang="en-GB" b="1" dirty="0"/>
              <a:t>UDL Staff Audit</a:t>
            </a:r>
            <a:r>
              <a:rPr lang="en-GB" dirty="0"/>
              <a:t> to gather staff voice and identify key trends.</a:t>
            </a:r>
          </a:p>
          <a:p>
            <a:pPr fontAlgn="base"/>
            <a:r>
              <a:rPr lang="en-GB" dirty="0"/>
              <a:t>Shared findings at a </a:t>
            </a:r>
            <a:r>
              <a:rPr lang="en-GB" b="1" dirty="0"/>
              <a:t>Croke Park meeting</a:t>
            </a:r>
            <a:r>
              <a:rPr lang="en-GB" dirty="0"/>
              <a:t> and facilitated </a:t>
            </a:r>
            <a:r>
              <a:rPr lang="en-GB" b="1" dirty="0"/>
              <a:t>best‑practice sharing</a:t>
            </a:r>
            <a:r>
              <a:rPr lang="en-GB" dirty="0"/>
              <a:t>.</a:t>
            </a:r>
          </a:p>
          <a:p>
            <a:pPr fontAlgn="base"/>
            <a:r>
              <a:rPr lang="en-GB" dirty="0"/>
              <a:t>Created a </a:t>
            </a:r>
            <a:r>
              <a:rPr lang="en-GB" b="1" dirty="0"/>
              <a:t>Padlet</a:t>
            </a:r>
            <a:r>
              <a:rPr lang="en-GB" dirty="0"/>
              <a:t> for ongoing collaboration and introduced </a:t>
            </a:r>
            <a:r>
              <a:rPr lang="en-GB" b="1" dirty="0"/>
              <a:t>UDL principles</a:t>
            </a:r>
            <a:r>
              <a:rPr lang="en-GB" dirty="0"/>
              <a:t> to staff.</a:t>
            </a:r>
          </a:p>
          <a:p>
            <a:r>
              <a:rPr lang="en-GB" dirty="0"/>
              <a:t>Chosen approach emphasised </a:t>
            </a:r>
            <a:r>
              <a:rPr lang="en-GB" b="1" dirty="0"/>
              <a:t>staff voice</a:t>
            </a:r>
            <a:r>
              <a:rPr lang="en-GB" dirty="0"/>
              <a:t>, collaboration, and building on existing strengths.</a:t>
            </a:r>
            <a:endParaRPr lang="en-I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8AC56A9-CD10-474E-82D0-D54EA0DBC6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18728" y="185738"/>
            <a:ext cx="17049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EDFFD95-991D-4D31-9978-2FBF928FEF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8" y="5563260"/>
            <a:ext cx="4017817" cy="92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75307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FFB35-92D3-4810-8854-511363DDB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Impact on school community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D34782-3D09-4D0C-A207-423282D295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GB" b="1" dirty="0">
                <a:latin typeface="Comic Sans MS" panose="030F0702030302020204" pitchFamily="66" charset="0"/>
              </a:rPr>
              <a:t>Students:</a:t>
            </a:r>
            <a:r>
              <a:rPr lang="en-GB" dirty="0">
                <a:latin typeface="Comic Sans MS" panose="030F0702030302020204" pitchFamily="66" charset="0"/>
              </a:rPr>
              <a:t> Increased engagement, especially through choice in “show what they know”; positive feedback from 2nd‑year survey.</a:t>
            </a:r>
          </a:p>
          <a:p>
            <a:pPr marL="0" indent="0" fontAlgn="base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fontAlgn="base"/>
            <a:r>
              <a:rPr lang="en-GB" b="1" dirty="0">
                <a:latin typeface="Comic Sans MS" panose="030F0702030302020204" pitchFamily="66" charset="0"/>
              </a:rPr>
              <a:t>Teachers:</a:t>
            </a:r>
            <a:r>
              <a:rPr lang="en-GB" dirty="0">
                <a:latin typeface="Comic Sans MS" panose="030F0702030302020204" pitchFamily="66" charset="0"/>
              </a:rPr>
              <a:t> More reflective, collaborative, and confident in inclusive strategies.</a:t>
            </a:r>
          </a:p>
          <a:p>
            <a:pPr marL="0" indent="0" fontAlgn="base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r>
              <a:rPr lang="en-GB" b="1" dirty="0">
                <a:latin typeface="Comic Sans MS" panose="030F0702030302020204" pitchFamily="66" charset="0"/>
              </a:rPr>
              <a:t>SNAs &amp; Parents:</a:t>
            </a:r>
            <a:r>
              <a:rPr lang="en-GB" dirty="0">
                <a:latin typeface="Comic Sans MS" panose="030F0702030302020204" pitchFamily="66" charset="0"/>
              </a:rPr>
              <a:t> Engagement growing; SNA training planned, parent involvement next step.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38D54086-56CC-4818-9F98-5CF4F90398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2553" y="185738"/>
            <a:ext cx="17049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FF1DAB0-39BB-4C3D-83F3-87867AB516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8" y="5563260"/>
            <a:ext cx="4017817" cy="92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98823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C226D-DC9B-4158-9233-3F851064F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Strengths and Barriers</a:t>
            </a:r>
            <a:endParaRPr lang="en-IE" dirty="0">
              <a:latin typeface="Comic Sans MS" panose="030F0702030302020204" pitchFamily="66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DCFE1C-4858-4A45-821F-0E5C1BAAE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GB" b="1" dirty="0">
                <a:latin typeface="Comic Sans MS" panose="030F0702030302020204" pitchFamily="66" charset="0"/>
              </a:rPr>
              <a:t>Strengths:</a:t>
            </a:r>
            <a:r>
              <a:rPr lang="en-GB" dirty="0">
                <a:latin typeface="Comic Sans MS" panose="030F0702030302020204" pitchFamily="66" charset="0"/>
              </a:rPr>
              <a:t> Strong staff buy‑in, culture of sharing best practice, recognition of existing good work.</a:t>
            </a:r>
          </a:p>
          <a:p>
            <a:pPr marL="0" indent="0" fontAlgn="base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r>
              <a:rPr lang="en-GB" b="1" dirty="0">
                <a:latin typeface="Comic Sans MS" panose="030F0702030302020204" pitchFamily="66" charset="0"/>
              </a:rPr>
              <a:t>Barriers:</a:t>
            </a:r>
            <a:r>
              <a:rPr lang="en-GB" dirty="0">
                <a:latin typeface="Comic Sans MS" panose="030F0702030302020204" pitchFamily="66" charset="0"/>
              </a:rPr>
              <a:t> Time constraints; expanding UDL team to build capacity.</a:t>
            </a:r>
            <a:endParaRPr lang="en-IE" dirty="0">
              <a:latin typeface="Comic Sans MS" panose="030F0702030302020204" pitchFamily="66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B970ACAD-5BE7-403F-8CB6-7CB06DDE20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01113" y="320675"/>
            <a:ext cx="17049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DAC2114-CB96-4A53-94C1-B1997B3AE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8" y="5563260"/>
            <a:ext cx="4017817" cy="92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225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38A53-54DD-4BAC-8B00-43FD85A51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b="1" dirty="0">
                <a:latin typeface="Comic Sans MS" panose="030F0702030302020204" pitchFamily="66" charset="0"/>
              </a:rPr>
              <a:t>Next Steps (2026–2027</a:t>
            </a:r>
            <a:r>
              <a:rPr lang="en-IE" b="1" dirty="0"/>
              <a:t>)</a:t>
            </a:r>
            <a:endParaRPr lang="en-I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4F9053-7F83-407F-B493-6C1811D55E6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GB" dirty="0">
                <a:latin typeface="Comic Sans MS" panose="030F0702030302020204" pitchFamily="66" charset="0"/>
              </a:rPr>
              <a:t>Focus on one priority area (e.g., </a:t>
            </a:r>
            <a:r>
              <a:rPr lang="en-GB" b="1" dirty="0">
                <a:latin typeface="Comic Sans MS" panose="030F0702030302020204" pitchFamily="66" charset="0"/>
              </a:rPr>
              <a:t>homework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b="1" dirty="0">
                <a:latin typeface="Comic Sans MS" panose="030F0702030302020204" pitchFamily="66" charset="0"/>
              </a:rPr>
              <a:t>student choice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b="1" dirty="0">
                <a:latin typeface="Comic Sans MS" panose="030F0702030302020204" pitchFamily="66" charset="0"/>
              </a:rPr>
              <a:t>universal visual aids</a:t>
            </a:r>
            <a:r>
              <a:rPr lang="en-GB" dirty="0">
                <a:latin typeface="Comic Sans MS" panose="030F0702030302020204" pitchFamily="66" charset="0"/>
              </a:rPr>
              <a:t>, </a:t>
            </a:r>
            <a:r>
              <a:rPr lang="en-GB" b="1" dirty="0">
                <a:latin typeface="Comic Sans MS" panose="030F0702030302020204" pitchFamily="66" charset="0"/>
              </a:rPr>
              <a:t>subtitles</a:t>
            </a:r>
            <a:r>
              <a:rPr lang="en-GB" dirty="0">
                <a:latin typeface="Comic Sans MS" panose="030F0702030302020204" pitchFamily="66" charset="0"/>
              </a:rPr>
              <a:t>).</a:t>
            </a:r>
          </a:p>
          <a:p>
            <a:pPr marL="0" indent="0" fontAlgn="base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fontAlgn="base"/>
            <a:r>
              <a:rPr lang="en-GB" dirty="0">
                <a:latin typeface="Comic Sans MS" panose="030F0702030302020204" pitchFamily="66" charset="0"/>
              </a:rPr>
              <a:t>Conduct </a:t>
            </a:r>
            <a:r>
              <a:rPr lang="en-GB" b="1" dirty="0">
                <a:latin typeface="Comic Sans MS" panose="030F0702030302020204" pitchFamily="66" charset="0"/>
              </a:rPr>
              <a:t>student audit</a:t>
            </a:r>
            <a:r>
              <a:rPr lang="en-GB" dirty="0">
                <a:latin typeface="Comic Sans MS" panose="030F0702030302020204" pitchFamily="66" charset="0"/>
              </a:rPr>
              <a:t>; increase engagement with </a:t>
            </a:r>
            <a:r>
              <a:rPr lang="en-GB" b="1" dirty="0">
                <a:latin typeface="Comic Sans MS" panose="030F0702030302020204" pitchFamily="66" charset="0"/>
              </a:rPr>
              <a:t>parents and SNAs</a:t>
            </a:r>
            <a:r>
              <a:rPr lang="en-GB" dirty="0">
                <a:latin typeface="Comic Sans MS" panose="030F0702030302020204" pitchFamily="66" charset="0"/>
              </a:rPr>
              <a:t>.</a:t>
            </a:r>
          </a:p>
          <a:p>
            <a:pPr marL="0" indent="0" fontAlgn="base">
              <a:buNone/>
            </a:pPr>
            <a:endParaRPr lang="en-GB" dirty="0">
              <a:latin typeface="Comic Sans MS" panose="030F0702030302020204" pitchFamily="66" charset="0"/>
            </a:endParaRPr>
          </a:p>
          <a:p>
            <a:pPr fontAlgn="base"/>
            <a:r>
              <a:rPr lang="en-GB" dirty="0">
                <a:latin typeface="Comic Sans MS" panose="030F0702030302020204" pitchFamily="66" charset="0"/>
              </a:rPr>
              <a:t>Measure success through staff feedback, student voice, classroom observations, and engagement levels.</a:t>
            </a:r>
          </a:p>
          <a:p>
            <a:endParaRPr lang="en-IE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4902D26-5BAF-47E4-A1CA-C415B47271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0495" y="185738"/>
            <a:ext cx="1704975" cy="1504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619D86F-60AD-4E7B-A6F1-6C0A472F1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9148" y="5563260"/>
            <a:ext cx="4017817" cy="929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3437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217</Words>
  <Application>Microsoft Office PowerPoint</Application>
  <PresentationFormat>Widescreen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Comic Sans MS</vt:lpstr>
      <vt:lpstr>Office Theme</vt:lpstr>
      <vt:lpstr>      </vt:lpstr>
      <vt:lpstr>What we did and why</vt:lpstr>
      <vt:lpstr>Impact on school community</vt:lpstr>
      <vt:lpstr>Strengths and Barriers</vt:lpstr>
      <vt:lpstr>Next Steps (2026–2027)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</dc:title>
  <dc:creator>Siobhan Lawlor</dc:creator>
  <cp:lastModifiedBy>Siobhan Lawlor</cp:lastModifiedBy>
  <cp:revision>2</cp:revision>
  <dcterms:created xsi:type="dcterms:W3CDTF">2026-05-11T08:23:54Z</dcterms:created>
  <dcterms:modified xsi:type="dcterms:W3CDTF">2026-05-11T08:26:34Z</dcterms:modified>
</cp:coreProperties>
</file>