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98" r:id="rId2"/>
    <p:sldId id="305" r:id="rId3"/>
    <p:sldId id="292" r:id="rId4"/>
    <p:sldId id="308" r:id="rId5"/>
    <p:sldId id="314" r:id="rId6"/>
    <p:sldId id="309" r:id="rId7"/>
    <p:sldId id="293" r:id="rId8"/>
    <p:sldId id="311" r:id="rId9"/>
    <p:sldId id="31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4E4D28-6A20-271B-C46C-D1CE9F901E44}" name="Josephine Kehoe" initials="JK" userId="S::josephinekehoe@wwetb.ie::db7f1811-6d17-4172-a86c-eef86bf3b2a4" providerId="AD"/>
  <p188:author id="{81D9D3AD-9EEE-919B-8980-BCA971EA2FEB}" name="MEABH ALLEN" initials="MA" userId="S::meabhallen@wwetb.ie::d78a47dd-dcc6-46ef-89cd-f1c0eb7378fe" providerId="AD"/>
  <p188:author id="{0AFB6FEB-F179-9679-8276-963B68111091}" name="Josephine Kehoe" initials="JK" userId="S::josephinekehoe@WWETB.IE::db7f1811-6d17-4172-a86c-eef86bf3b2a4" providerId="AD"/>
  <p188:author id="{486DB7EB-FD58-034D-C931-7C59171F8874}" name="MEABH ALLEN" initials="MA" userId="S::MEABHALLEN@WWETB.IE::d78a47dd-dcc6-46ef-89cd-f1c0eb7378f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0558B1-D4B9-ECBD-26CA-3A587E82276C}" v="75" dt="2026-05-12T12:16:36.424"/>
    <p1510:client id="{3F9A0A54-BEBD-A05E-76A0-1DEC654FF1DB}" v="50" dt="2026-05-11T21:55:14.671"/>
    <p1510:client id="{6F99F321-C085-428E-2D9E-EB21FB1213E1}" v="31" dt="2026-05-12T22:12:02.366"/>
    <p1510:client id="{7B969097-D666-BFC8-4A7A-9120D41F9662}" v="3" dt="2026-05-12T19:02:58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62CB16-DDAE-483D-B77F-C24410B7E3BA}" type="datetimeFigureOut">
              <a:t>5/12/2026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9B9C0-591E-479B-A6B7-48E460280E1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32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EECA27D-0DC6-EE1D-70F5-E6829B5DD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55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C572F9-B441-2F0B-F8E9-9D6994CB8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014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F7174E2-3E1F-187E-5BCB-A8C6E011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3" name="Content Placeholder 3" descr="A chart of strength and barriers&#10;&#10;AI-generated content may be incorrect.">
            <a:extLst>
              <a:ext uri="{FF2B5EF4-FFF2-40B4-BE49-F238E27FC236}">
                <a16:creationId xmlns:a16="http://schemas.microsoft.com/office/drawing/2014/main" id="{5ADD7397-DDEC-4D61-7880-7069342392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8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EFE991B-0504-C1EE-90DA-A807DA032D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0812" y="-96520"/>
            <a:ext cx="9244023" cy="694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78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65BDF6-75AB-2025-1331-4DE6373718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2" y="941"/>
            <a:ext cx="9140795" cy="684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552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899334A-4D29-85BC-8ADF-6042AEBC9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16"/>
            <a:ext cx="9144000" cy="684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8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Content Placeholder 5" descr="A diagram of a community&#10;&#10;AI-generated content may be incorrect.">
            <a:extLst>
              <a:ext uri="{FF2B5EF4-FFF2-40B4-BE49-F238E27FC236}">
                <a16:creationId xmlns:a16="http://schemas.microsoft.com/office/drawing/2014/main" id="{2D47E47F-60FD-2878-8FDC-68C95FC199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948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56666F-7AFB-2E2B-0373-B5C7FC239C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351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21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A3D83E-1235-96E9-9534-865C64E86E7F}"/>
              </a:ext>
            </a:extLst>
          </p:cNvPr>
          <p:cNvSpPr txBox="1"/>
          <p:nvPr/>
        </p:nvSpPr>
        <p:spPr>
          <a:xfrm>
            <a:off x="2286000" y="324674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9D0CDC-E05E-F361-AA59-44D250381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176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Josephine Kehoe</dc:creator>
  <cp:keywords/>
  <dc:description>generated using python-pptx</dc:description>
  <cp:lastModifiedBy>Josephine Kehoe</cp:lastModifiedBy>
  <cp:revision>31</cp:revision>
  <dcterms:created xsi:type="dcterms:W3CDTF">2013-01-27T09:14:16Z</dcterms:created>
  <dcterms:modified xsi:type="dcterms:W3CDTF">2026-05-12T22:21:19Z</dcterms:modified>
  <cp:category/>
</cp:coreProperties>
</file>