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59CA2-F9B6-4AD5-880A-A7CE0E044DA3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8D8E8-070D-47EF-8E75-56CC598734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9861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8D8E8-070D-47EF-8E75-56CC5987344F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0417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8D8E8-070D-47EF-8E75-56CC5987344F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7979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8D8E8-070D-47EF-8E75-56CC5987344F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60749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8D8E8-070D-47EF-8E75-56CC5987344F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1997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8D8E8-070D-47EF-8E75-56CC5987344F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2710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8D8E8-070D-47EF-8E75-56CC5987344F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2318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8D8E8-070D-47EF-8E75-56CC5987344F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8914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F2F40-77A4-7440-268C-567C11C9B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6225DB-9F1D-84D4-3A28-A196B52B2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E76A9-7087-DA83-44F8-62713451C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BCDE6-EC54-6D6D-F1A0-8FE78E962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778D7-CD0D-3304-5631-38854A13E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5608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3533D-BFC4-25D3-0228-1E220000D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5259C-E8CF-4658-5A59-C6FB0F577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88D6A-5E09-353B-2AE3-AF1E3DE0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DBAA9-0B53-F4CE-3138-D988FBBFF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1C12E-3173-2ADD-F56A-5B1A93E10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489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547EA-F23D-07B5-673D-39522C8FA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C1035-4DBC-1ECD-8A36-BF73F1904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D4C86-AE28-9300-A577-31D6848AC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0F6DD-F3C9-73C8-8F6E-D195A018C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B2C50-A8DD-C9CA-7C68-24F2DF81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9141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2AD83-3E63-66CF-4DB6-08397A74E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23C6A-9590-21EE-9B22-CB0404B0A4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C9FEAE-31EF-7E4F-7CEC-E1F2771C6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482EB0-E643-F305-D4D9-916067E9D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BF5D9-C9FD-CFAD-82B9-D40994A9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AA49C-5082-EDE9-AF7A-055AA2C85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9870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B5713-D5E8-4000-5D1B-567E1E083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CF0A5-75EF-563E-42C3-3292CACE7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FE2D9-93CC-1A04-E77A-7788F1B11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951615-3219-3890-4A19-29660ABB12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A8F8A4-0270-9C8B-8504-4CBD91F6B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8EED91-CC51-625E-5997-3B6D8C2D0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E7168C-F10E-2C9D-CEC6-5EC1604CC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2903E-2D74-B9D2-7D98-BB4E63790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4090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CD631-1A35-5F25-F87A-AA9505C8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231B8-9BAC-3CFC-EE83-FDFDBE0D9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D8FA19-8C4D-49CD-0D4A-D3F53088A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461597-741E-7296-A3F9-8CC4EDEF6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693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67048D-76EC-0AE1-9F89-D39646CA6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D1ECEF-D184-4CFB-D383-C455A1C2D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65B88-1F4F-6D09-7BAD-6E85C3ED6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231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91A3D-0E3A-FCA1-1B1C-06E03AE6C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8FEFC-AADB-3857-77FD-B945ADC99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7AE01-A2F7-E822-8EF3-27CD76F28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E641D-775D-226D-D464-6B97D2245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270AA2-315E-5A61-75BE-F87D27A5E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72985E-3B20-E7A0-1FA9-57946AC08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5854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D4A5B-9D06-FDAF-2E6C-160BBD7D2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10FA7D-3E77-8EDD-3472-ED47A5762A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B4391-54DE-E98D-472B-3F00D2B90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B7C11-66A6-038A-FB8E-7F2F52DF2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D59D3-172F-A9B1-8B06-A76626777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49CE36-38F6-E99A-7A38-23F34E7AC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33665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B5826-A494-CEA5-1BD8-377DE31D1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9873A2-9099-B9D5-CA1B-0B642CA6E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6CD6E-CA96-D15B-EE4B-AA5EB8EF4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ED7B9-BCAE-C801-A25A-19093BB9E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F9DD3-9535-E5E7-2C07-C43AD024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404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C62729-0FA3-EBC7-E32A-E140A947D9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C1E1C9-944D-92B2-DBDC-7CE4FA508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A6727-2F8F-2617-5CEA-45FDBAFB9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D3172-FC95-3881-B4B1-61FCC6AC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8554B-7865-421D-CE41-9DBBD3BC4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5655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942B80-2257-FCD2-EA39-CA78758AA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AEDC4-76FA-329E-2E90-A1E3F21B0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23CC6-D7E3-F332-5E0A-9B0A325010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3BABBC-8588-4BE6-B8D7-C0CAF6D2BED2}" type="datetimeFigureOut">
              <a:rPr lang="en-IE" smtClean="0"/>
              <a:t>12/05/2026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123DC-B5AD-ACFA-E8A9-73350EE0D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2DA29-96A5-5352-AC12-3F4FE3030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14EFC5-103B-4B94-AF34-3808266BB3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061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497725C-6431-496A-B11C-691354780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9C843A-D51B-E193-9C7B-6C846060D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810" y="3023754"/>
            <a:ext cx="4900144" cy="2736965"/>
          </a:xfrm>
        </p:spPr>
        <p:txBody>
          <a:bodyPr anchor="t">
            <a:normAutofit/>
          </a:bodyPr>
          <a:lstStyle/>
          <a:p>
            <a:pPr algn="l"/>
            <a:r>
              <a:rPr lang="en-GB" sz="5400"/>
              <a:t>Presentation College Carlow</a:t>
            </a:r>
            <a:endParaRPr lang="en-IE" sz="5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DCBBAB-B782-4520-D7D1-C1F2D18ECF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809" y="1016076"/>
            <a:ext cx="4900143" cy="1709849"/>
          </a:xfrm>
        </p:spPr>
        <p:txBody>
          <a:bodyPr anchor="b">
            <a:normAutofit/>
          </a:bodyPr>
          <a:lstStyle/>
          <a:p>
            <a:pPr algn="l"/>
            <a:r>
              <a:rPr lang="en-GB" sz="2000"/>
              <a:t>Our UDL Connected Journey</a:t>
            </a:r>
            <a:endParaRPr lang="en-IE" sz="20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28F799-B237-E58D-9091-F209A0700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9" r="1769" b="1"/>
          <a:stretch>
            <a:fillRect/>
          </a:stretch>
        </p:blipFill>
        <p:spPr>
          <a:xfrm>
            <a:off x="7114162" y="471748"/>
            <a:ext cx="4324849" cy="2552007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217B99-FFA4-4927-5EAC-13FED32DD9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181" r="2" b="2"/>
          <a:stretch>
            <a:fillRect/>
          </a:stretch>
        </p:blipFill>
        <p:spPr>
          <a:xfrm>
            <a:off x="7114162" y="3676230"/>
            <a:ext cx="4324849" cy="25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2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1A2D17-C7A5-5220-D4F0-B129F494D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GB" dirty="0"/>
              <a:t>Our Journey</a:t>
            </a:r>
            <a:endParaRPr lang="en-IE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5BAB5C-E4D4-2036-C787-482DD266C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82" y="2054235"/>
            <a:ext cx="4777381" cy="257978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78461-D385-A9DC-E2CE-AF2B91334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GB" sz="2600"/>
              <a:t>Our project has focused on celebrating  current UDL practice within our school community. </a:t>
            </a:r>
          </a:p>
          <a:p>
            <a:r>
              <a:rPr lang="en-GB" sz="2600"/>
              <a:t>Staff meeting time has been set aside throughout the year for staff workshops and sharing of best practice</a:t>
            </a:r>
          </a:p>
          <a:p>
            <a:r>
              <a:rPr lang="en-GB" sz="2600"/>
              <a:t>We felt this laid firm foundations for moving forward and would make the project more sustainable. </a:t>
            </a:r>
          </a:p>
          <a:p>
            <a:endParaRPr lang="en-IE" sz="2600"/>
          </a:p>
        </p:txBody>
      </p:sp>
    </p:spTree>
    <p:extLst>
      <p:ext uri="{BB962C8B-B14F-4D97-AF65-F5344CB8AC3E}">
        <p14:creationId xmlns:p14="http://schemas.microsoft.com/office/powerpoint/2010/main" val="1699247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55FC01-2919-DED3-01B1-2E0F10F6F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en-GB" sz="4800"/>
              <a:t>What worked well?</a:t>
            </a:r>
            <a:endParaRPr lang="en-IE" sz="4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AFA735-3C94-8865-AAB0-F4C0679D6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95" y="2991262"/>
            <a:ext cx="5150277" cy="278114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E47D1-6B41-D99A-6B04-AA6EA218E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6429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GB" sz="2000" dirty="0"/>
              <a:t>In house presentations</a:t>
            </a:r>
          </a:p>
          <a:p>
            <a:r>
              <a:rPr lang="en-GB" sz="2000" dirty="0"/>
              <a:t>The Audit</a:t>
            </a:r>
          </a:p>
          <a:p>
            <a:r>
              <a:rPr lang="en-GB" sz="2000" dirty="0"/>
              <a:t>The Padlet</a:t>
            </a:r>
          </a:p>
          <a:p>
            <a:r>
              <a:rPr lang="en-GB" sz="2000" dirty="0"/>
              <a:t>Staff leading by sharing their own practice</a:t>
            </a:r>
          </a:p>
          <a:p>
            <a:r>
              <a:rPr lang="en-GB" sz="2000" dirty="0"/>
              <a:t>Linking this to LAOS and to our school ethos and the wider CEIST charter</a:t>
            </a:r>
          </a:p>
          <a:p>
            <a:r>
              <a:rPr lang="en-GB" sz="2000" dirty="0"/>
              <a:t>Naming the project and participants</a:t>
            </a:r>
          </a:p>
          <a:p>
            <a:r>
              <a:rPr lang="en-GB" sz="2000" dirty="0"/>
              <a:t>The Action Plan</a:t>
            </a:r>
          </a:p>
          <a:p>
            <a:pPr marL="0" indent="0">
              <a:buNone/>
            </a:pPr>
            <a:endParaRPr lang="en-IE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414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3C36CD-C1A2-6199-A3F2-132524557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GB" sz="4800"/>
              <a:t>Challenges</a:t>
            </a:r>
            <a:endParaRPr lang="en-IE" sz="48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B3A1A-86CD-5C07-A688-46081CC52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2677341"/>
          </a:xfrm>
        </p:spPr>
        <p:txBody>
          <a:bodyPr anchor="ctr">
            <a:normAutofit/>
          </a:bodyPr>
          <a:lstStyle/>
          <a:p>
            <a:r>
              <a:rPr lang="en-GB" sz="2000" dirty="0"/>
              <a:t>Time</a:t>
            </a:r>
          </a:p>
          <a:p>
            <a:r>
              <a:rPr lang="en-GB" sz="2000" dirty="0"/>
              <a:t>Getting everyone on board</a:t>
            </a:r>
          </a:p>
          <a:p>
            <a:r>
              <a:rPr lang="en-GB" sz="2000" dirty="0"/>
              <a:t>Staff being willing to put themselves out there</a:t>
            </a:r>
          </a:p>
          <a:p>
            <a:endParaRPr lang="en-IE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D9E7DB-4690-9C1C-9AB2-79E1D3431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532" y="2950802"/>
            <a:ext cx="5150277" cy="278114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08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5B34F2-3403-E332-75C8-E55BDB0B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587830"/>
            <a:ext cx="3796306" cy="1155245"/>
          </a:xfrm>
        </p:spPr>
        <p:txBody>
          <a:bodyPr anchor="t">
            <a:normAutofit/>
          </a:bodyPr>
          <a:lstStyle/>
          <a:p>
            <a:r>
              <a:rPr lang="en-GB" sz="4800" dirty="0"/>
              <a:t>The Impact</a:t>
            </a:r>
            <a:endParaRPr lang="en-IE" sz="48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F5FEF-C072-8C27-5B69-51EDCBAFE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r>
              <a:rPr lang="en-GB" sz="2200" dirty="0"/>
              <a:t>Small changes to start and choice for staff</a:t>
            </a:r>
          </a:p>
          <a:p>
            <a:r>
              <a:rPr lang="en-GB" sz="2200" dirty="0"/>
              <a:t>Conversations about UDL are happening!</a:t>
            </a:r>
          </a:p>
          <a:p>
            <a:r>
              <a:rPr lang="en-IE" sz="2200" dirty="0"/>
              <a:t>Students are more engaged</a:t>
            </a:r>
          </a:p>
          <a:p>
            <a:r>
              <a:rPr lang="en-IE" sz="2200" dirty="0"/>
              <a:t>Positive parental feedback</a:t>
            </a:r>
          </a:p>
          <a:p>
            <a:r>
              <a:rPr lang="en-IE" sz="2200" dirty="0"/>
              <a:t>UDL is part of the conversation for the longer term. </a:t>
            </a:r>
          </a:p>
          <a:p>
            <a:endParaRPr lang="en-IE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2B5287-9E12-E3CC-2EB8-46E018633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97" y="2066913"/>
            <a:ext cx="3694781" cy="199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1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65B946-31AD-2F47-68C6-C6F1D950C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GB"/>
              <a:t>Next Steps</a:t>
            </a:r>
            <a:endParaRPr lang="en-IE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E19C6-A786-C738-E37B-F1E409CA0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82" y="2054235"/>
            <a:ext cx="4777381" cy="257978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5EF5E-D413-9F7C-BC12-70D3A9931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GB" sz="2600"/>
              <a:t>Giving UDL a more ‘concrete’ and permanent place within our school.</a:t>
            </a:r>
          </a:p>
          <a:p>
            <a:r>
              <a:rPr lang="en-GB" sz="2600"/>
              <a:t>Reviewing and showcasing at school level rather than just department level</a:t>
            </a:r>
          </a:p>
          <a:p>
            <a:r>
              <a:rPr lang="en-GB" sz="2600"/>
              <a:t>Recruit new core team members!</a:t>
            </a:r>
          </a:p>
          <a:p>
            <a:r>
              <a:rPr lang="en-GB" sz="2600"/>
              <a:t>Linking to SSE and the wider SC reform</a:t>
            </a:r>
          </a:p>
          <a:p>
            <a:endParaRPr lang="en-IE" sz="2600"/>
          </a:p>
        </p:txBody>
      </p:sp>
    </p:spTree>
    <p:extLst>
      <p:ext uri="{BB962C8B-B14F-4D97-AF65-F5344CB8AC3E}">
        <p14:creationId xmlns:p14="http://schemas.microsoft.com/office/powerpoint/2010/main" val="2821672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9491B7-8009-DFF7-4075-01369025A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GB" sz="4800" dirty="0"/>
              <a:t>Reflection…</a:t>
            </a:r>
            <a:endParaRPr lang="en-IE" sz="4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93C40-7DDB-A5E6-3A94-37DDDFDB5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GB" sz="2000" dirty="0"/>
              <a:t>Changes to my personal practice- choice is much more of a feature</a:t>
            </a:r>
          </a:p>
          <a:p>
            <a:r>
              <a:rPr lang="en-GB" sz="2000" dirty="0"/>
              <a:t>Energy!</a:t>
            </a:r>
          </a:p>
          <a:p>
            <a:r>
              <a:rPr lang="en-GB" sz="2000" dirty="0"/>
              <a:t>Appreciated our personal context (students, staff etc.)</a:t>
            </a:r>
          </a:p>
          <a:p>
            <a:r>
              <a:rPr lang="en-GB" sz="2000" dirty="0"/>
              <a:t>Recognised the importance of not rushing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IE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172628-17F8-6B1E-3FAE-2B26BF907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532" y="2950802"/>
            <a:ext cx="5150277" cy="278114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12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226</Words>
  <Application>Microsoft Office PowerPoint</Application>
  <PresentationFormat>Widescreen</PresentationFormat>
  <Paragraphs>42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Presentation College Carlow</vt:lpstr>
      <vt:lpstr>Our Journey</vt:lpstr>
      <vt:lpstr>What worked well?</vt:lpstr>
      <vt:lpstr>Challenges</vt:lpstr>
      <vt:lpstr>The Impact</vt:lpstr>
      <vt:lpstr>Next Steps</vt:lpstr>
      <vt:lpstr>Reflection…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Sinead McCarthy</dc:creator>
  <cp:lastModifiedBy>Sinead McCarthy</cp:lastModifiedBy>
  <cp:revision>4</cp:revision>
  <cp:lastPrinted>2026-05-12T12:22:18Z</cp:lastPrinted>
  <dcterms:created xsi:type="dcterms:W3CDTF">2026-05-12T07:38:48Z</dcterms:created>
  <dcterms:modified xsi:type="dcterms:W3CDTF">2026-05-12T12:24:25Z</dcterms:modified>
</cp:coreProperties>
</file>