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7" r:id="rId6"/>
    <p:sldId id="275" r:id="rId7"/>
    <p:sldId id="277" r:id="rId8"/>
    <p:sldId id="271" r:id="rId9"/>
    <p:sldId id="27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64757D-002C-438A-82AD-9C1E113EDE08}" type="doc">
      <dgm:prSet loTypeId="urn:microsoft.com/office/officeart/2009/layout/CircleArrowProcess" loCatId="cycle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IE"/>
        </a:p>
      </dgm:t>
    </dgm:pt>
    <dgm:pt modelId="{7712FB3C-1646-4F9D-8FA5-3D64E4E4B704}">
      <dgm:prSet phldrT="[Text]"/>
      <dgm:spPr/>
      <dgm:t>
        <a:bodyPr/>
        <a:lstStyle/>
        <a:p>
          <a:r>
            <a:rPr lang="en-IE" dirty="0"/>
            <a:t>Leadership support</a:t>
          </a:r>
        </a:p>
      </dgm:t>
    </dgm:pt>
    <dgm:pt modelId="{568B2D5F-6104-4FEF-BFF7-2ADD1A5E3FC5}" type="parTrans" cxnId="{D8E04524-ED08-409E-8728-4C507884F671}">
      <dgm:prSet/>
      <dgm:spPr/>
      <dgm:t>
        <a:bodyPr/>
        <a:lstStyle/>
        <a:p>
          <a:endParaRPr lang="en-IE"/>
        </a:p>
      </dgm:t>
    </dgm:pt>
    <dgm:pt modelId="{299552C5-E8A0-4989-BDB0-162B8AD97C32}" type="sibTrans" cxnId="{D8E04524-ED08-409E-8728-4C507884F671}">
      <dgm:prSet/>
      <dgm:spPr/>
      <dgm:t>
        <a:bodyPr/>
        <a:lstStyle/>
        <a:p>
          <a:endParaRPr lang="en-IE"/>
        </a:p>
      </dgm:t>
    </dgm:pt>
    <dgm:pt modelId="{95E43185-9F92-44F6-866B-54CAA79A82C0}">
      <dgm:prSet phldrT="[Text]"/>
      <dgm:spPr/>
      <dgm:t>
        <a:bodyPr/>
        <a:lstStyle/>
        <a:p>
          <a:r>
            <a:rPr lang="en-IE" dirty="0"/>
            <a:t>ICT</a:t>
          </a:r>
        </a:p>
      </dgm:t>
    </dgm:pt>
    <dgm:pt modelId="{42B111E3-ED60-41DC-9691-4E418C57CDDB}" type="parTrans" cxnId="{89DC3161-2B50-4288-BEF6-0F2A5671FC9F}">
      <dgm:prSet/>
      <dgm:spPr/>
      <dgm:t>
        <a:bodyPr/>
        <a:lstStyle/>
        <a:p>
          <a:endParaRPr lang="en-IE"/>
        </a:p>
      </dgm:t>
    </dgm:pt>
    <dgm:pt modelId="{EE81589C-7D8F-4C20-8D2F-CC82839EB668}" type="sibTrans" cxnId="{89DC3161-2B50-4288-BEF6-0F2A5671FC9F}">
      <dgm:prSet/>
      <dgm:spPr/>
      <dgm:t>
        <a:bodyPr/>
        <a:lstStyle/>
        <a:p>
          <a:endParaRPr lang="en-IE"/>
        </a:p>
      </dgm:t>
    </dgm:pt>
    <dgm:pt modelId="{2C4AE58E-86CE-4C8E-8473-A81DE2C7D4DE}">
      <dgm:prSet phldrT="[Text]"/>
      <dgm:spPr/>
      <dgm:t>
        <a:bodyPr/>
        <a:lstStyle/>
        <a:p>
          <a:r>
            <a:rPr lang="en-IE" dirty="0"/>
            <a:t> Collaboration</a:t>
          </a:r>
        </a:p>
      </dgm:t>
    </dgm:pt>
    <dgm:pt modelId="{54BB60DA-AF68-4E61-BECC-C030F4509C59}" type="parTrans" cxnId="{CA904381-A100-4DF6-AADD-60658D6D6193}">
      <dgm:prSet/>
      <dgm:spPr/>
      <dgm:t>
        <a:bodyPr/>
        <a:lstStyle/>
        <a:p>
          <a:endParaRPr lang="en-IE"/>
        </a:p>
      </dgm:t>
    </dgm:pt>
    <dgm:pt modelId="{753452E0-A386-4FE0-B166-0152342E1FB2}" type="sibTrans" cxnId="{CA904381-A100-4DF6-AADD-60658D6D6193}">
      <dgm:prSet/>
      <dgm:spPr/>
      <dgm:t>
        <a:bodyPr/>
        <a:lstStyle/>
        <a:p>
          <a:endParaRPr lang="en-IE"/>
        </a:p>
      </dgm:t>
    </dgm:pt>
    <dgm:pt modelId="{0EE34173-3B70-4822-90C5-17067CD53E35}" type="pres">
      <dgm:prSet presAssocID="{EE64757D-002C-438A-82AD-9C1E113EDE08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64FB967A-8DA3-422E-816E-71AC7C4546C4}" type="pres">
      <dgm:prSet presAssocID="{7712FB3C-1646-4F9D-8FA5-3D64E4E4B704}" presName="Accent1" presStyleCnt="0"/>
      <dgm:spPr/>
    </dgm:pt>
    <dgm:pt modelId="{BF2315D8-3EA5-4567-986C-CEAF84CE57C1}" type="pres">
      <dgm:prSet presAssocID="{7712FB3C-1646-4F9D-8FA5-3D64E4E4B704}" presName="Accent" presStyleLbl="node1" presStyleIdx="0" presStyleCnt="3"/>
      <dgm:spPr/>
    </dgm:pt>
    <dgm:pt modelId="{5A1A42B2-0B46-44C7-8F76-435B7080437E}" type="pres">
      <dgm:prSet presAssocID="{7712FB3C-1646-4F9D-8FA5-3D64E4E4B704}" presName="Parent1" presStyleLbl="revTx" presStyleIdx="0" presStyleCnt="3">
        <dgm:presLayoutVars>
          <dgm:chMax val="1"/>
          <dgm:chPref val="1"/>
          <dgm:bulletEnabled val="1"/>
        </dgm:presLayoutVars>
      </dgm:prSet>
      <dgm:spPr/>
    </dgm:pt>
    <dgm:pt modelId="{CF81B918-5ACE-4B03-B245-502D14785CBF}" type="pres">
      <dgm:prSet presAssocID="{95E43185-9F92-44F6-866B-54CAA79A82C0}" presName="Accent2" presStyleCnt="0"/>
      <dgm:spPr/>
    </dgm:pt>
    <dgm:pt modelId="{C6C38073-0707-4FA4-9612-8828E94045FC}" type="pres">
      <dgm:prSet presAssocID="{95E43185-9F92-44F6-866B-54CAA79A82C0}" presName="Accent" presStyleLbl="node1" presStyleIdx="1" presStyleCnt="3"/>
      <dgm:spPr/>
    </dgm:pt>
    <dgm:pt modelId="{004BCE6A-363C-40C9-99AE-9BABA83C3B09}" type="pres">
      <dgm:prSet presAssocID="{95E43185-9F92-44F6-866B-54CAA79A82C0}" presName="Parent2" presStyleLbl="revTx" presStyleIdx="1" presStyleCnt="3">
        <dgm:presLayoutVars>
          <dgm:chMax val="1"/>
          <dgm:chPref val="1"/>
          <dgm:bulletEnabled val="1"/>
        </dgm:presLayoutVars>
      </dgm:prSet>
      <dgm:spPr/>
    </dgm:pt>
    <dgm:pt modelId="{708F4C81-9358-446D-8D2B-AB3A74533B33}" type="pres">
      <dgm:prSet presAssocID="{2C4AE58E-86CE-4C8E-8473-A81DE2C7D4DE}" presName="Accent3" presStyleCnt="0"/>
      <dgm:spPr/>
    </dgm:pt>
    <dgm:pt modelId="{5B4BCB6A-6AA1-4DDE-AE89-1D0B920D865A}" type="pres">
      <dgm:prSet presAssocID="{2C4AE58E-86CE-4C8E-8473-A81DE2C7D4DE}" presName="Accent" presStyleLbl="node1" presStyleIdx="2" presStyleCnt="3"/>
      <dgm:spPr/>
    </dgm:pt>
    <dgm:pt modelId="{D6CE9985-8DDC-4FA6-896B-E032AD24C534}" type="pres">
      <dgm:prSet presAssocID="{2C4AE58E-86CE-4C8E-8473-A81DE2C7D4DE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D8E04524-ED08-409E-8728-4C507884F671}" srcId="{EE64757D-002C-438A-82AD-9C1E113EDE08}" destId="{7712FB3C-1646-4F9D-8FA5-3D64E4E4B704}" srcOrd="0" destOrd="0" parTransId="{568B2D5F-6104-4FEF-BFF7-2ADD1A5E3FC5}" sibTransId="{299552C5-E8A0-4989-BDB0-162B8AD97C32}"/>
    <dgm:cxn modelId="{89DC3161-2B50-4288-BEF6-0F2A5671FC9F}" srcId="{EE64757D-002C-438A-82AD-9C1E113EDE08}" destId="{95E43185-9F92-44F6-866B-54CAA79A82C0}" srcOrd="1" destOrd="0" parTransId="{42B111E3-ED60-41DC-9691-4E418C57CDDB}" sibTransId="{EE81589C-7D8F-4C20-8D2F-CC82839EB668}"/>
    <dgm:cxn modelId="{88FA4B6A-D30C-4B10-B500-C72C51DBF549}" type="presOf" srcId="{EE64757D-002C-438A-82AD-9C1E113EDE08}" destId="{0EE34173-3B70-4822-90C5-17067CD53E35}" srcOrd="0" destOrd="0" presId="urn:microsoft.com/office/officeart/2009/layout/CircleArrowProcess"/>
    <dgm:cxn modelId="{CA904381-A100-4DF6-AADD-60658D6D6193}" srcId="{EE64757D-002C-438A-82AD-9C1E113EDE08}" destId="{2C4AE58E-86CE-4C8E-8473-A81DE2C7D4DE}" srcOrd="2" destOrd="0" parTransId="{54BB60DA-AF68-4E61-BECC-C030F4509C59}" sibTransId="{753452E0-A386-4FE0-B166-0152342E1FB2}"/>
    <dgm:cxn modelId="{6B0C7AA9-BF1D-4A7D-B5BB-37A6F6484953}" type="presOf" srcId="{95E43185-9F92-44F6-866B-54CAA79A82C0}" destId="{004BCE6A-363C-40C9-99AE-9BABA83C3B09}" srcOrd="0" destOrd="0" presId="urn:microsoft.com/office/officeart/2009/layout/CircleArrowProcess"/>
    <dgm:cxn modelId="{FDCCE0A9-4568-42D0-85D7-9E8B66442271}" type="presOf" srcId="{7712FB3C-1646-4F9D-8FA5-3D64E4E4B704}" destId="{5A1A42B2-0B46-44C7-8F76-435B7080437E}" srcOrd="0" destOrd="0" presId="urn:microsoft.com/office/officeart/2009/layout/CircleArrowProcess"/>
    <dgm:cxn modelId="{EDB593D5-3221-4F06-BE56-6CC89D8F441C}" type="presOf" srcId="{2C4AE58E-86CE-4C8E-8473-A81DE2C7D4DE}" destId="{D6CE9985-8DDC-4FA6-896B-E032AD24C534}" srcOrd="0" destOrd="0" presId="urn:microsoft.com/office/officeart/2009/layout/CircleArrowProcess"/>
    <dgm:cxn modelId="{596FC072-19AD-4493-9E9F-11B4B60412B3}" type="presParOf" srcId="{0EE34173-3B70-4822-90C5-17067CD53E35}" destId="{64FB967A-8DA3-422E-816E-71AC7C4546C4}" srcOrd="0" destOrd="0" presId="urn:microsoft.com/office/officeart/2009/layout/CircleArrowProcess"/>
    <dgm:cxn modelId="{A37EF643-6BFE-4341-AC35-58FE156BD269}" type="presParOf" srcId="{64FB967A-8DA3-422E-816E-71AC7C4546C4}" destId="{BF2315D8-3EA5-4567-986C-CEAF84CE57C1}" srcOrd="0" destOrd="0" presId="urn:microsoft.com/office/officeart/2009/layout/CircleArrowProcess"/>
    <dgm:cxn modelId="{FF59F0C5-0CE5-41D8-BF89-01145F8C4A3A}" type="presParOf" srcId="{0EE34173-3B70-4822-90C5-17067CD53E35}" destId="{5A1A42B2-0B46-44C7-8F76-435B7080437E}" srcOrd="1" destOrd="0" presId="urn:microsoft.com/office/officeart/2009/layout/CircleArrowProcess"/>
    <dgm:cxn modelId="{11E63F8B-A823-4EB9-8A36-A1CF9706F9DA}" type="presParOf" srcId="{0EE34173-3B70-4822-90C5-17067CD53E35}" destId="{CF81B918-5ACE-4B03-B245-502D14785CBF}" srcOrd="2" destOrd="0" presId="urn:microsoft.com/office/officeart/2009/layout/CircleArrowProcess"/>
    <dgm:cxn modelId="{681E9BAB-17D0-429A-B575-7D16CB6405F5}" type="presParOf" srcId="{CF81B918-5ACE-4B03-B245-502D14785CBF}" destId="{C6C38073-0707-4FA4-9612-8828E94045FC}" srcOrd="0" destOrd="0" presId="urn:microsoft.com/office/officeart/2009/layout/CircleArrowProcess"/>
    <dgm:cxn modelId="{4B0E6B3B-5459-4BBA-90AF-1052AC6E9AFC}" type="presParOf" srcId="{0EE34173-3B70-4822-90C5-17067CD53E35}" destId="{004BCE6A-363C-40C9-99AE-9BABA83C3B09}" srcOrd="3" destOrd="0" presId="urn:microsoft.com/office/officeart/2009/layout/CircleArrowProcess"/>
    <dgm:cxn modelId="{FFA31197-7DE9-4E2F-B3BF-6B4AF319522B}" type="presParOf" srcId="{0EE34173-3B70-4822-90C5-17067CD53E35}" destId="{708F4C81-9358-446D-8D2B-AB3A74533B33}" srcOrd="4" destOrd="0" presId="urn:microsoft.com/office/officeart/2009/layout/CircleArrowProcess"/>
    <dgm:cxn modelId="{B56FE7BD-372E-4391-91B5-06FA20E08302}" type="presParOf" srcId="{708F4C81-9358-446D-8D2B-AB3A74533B33}" destId="{5B4BCB6A-6AA1-4DDE-AE89-1D0B920D865A}" srcOrd="0" destOrd="0" presId="urn:microsoft.com/office/officeart/2009/layout/CircleArrowProcess"/>
    <dgm:cxn modelId="{CF4F9B2F-764D-410E-93FE-B45EA3F0F18D}" type="presParOf" srcId="{0EE34173-3B70-4822-90C5-17067CD53E35}" destId="{D6CE9985-8DDC-4FA6-896B-E032AD24C53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0B19E09-3D6D-4984-8E3A-A16EFBEBC50D}" type="doc">
      <dgm:prSet loTypeId="urn:microsoft.com/office/officeart/2011/layout/CircleProcess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IE"/>
        </a:p>
      </dgm:t>
    </dgm:pt>
    <dgm:pt modelId="{0F91FB0C-2738-4AA6-A891-3C366B9DE56E}">
      <dgm:prSet phldrT="[Text]"/>
      <dgm:spPr/>
      <dgm:t>
        <a:bodyPr/>
        <a:lstStyle/>
        <a:p>
          <a:r>
            <a:rPr lang="en-IE" dirty="0"/>
            <a:t>Timetabling</a:t>
          </a:r>
        </a:p>
      </dgm:t>
    </dgm:pt>
    <dgm:pt modelId="{2D1C4FA6-1593-4713-87A1-917953CBC2A3}" type="parTrans" cxnId="{4273B1B9-2DF6-491B-BDC5-6852569CF2FC}">
      <dgm:prSet/>
      <dgm:spPr/>
      <dgm:t>
        <a:bodyPr/>
        <a:lstStyle/>
        <a:p>
          <a:endParaRPr lang="en-IE"/>
        </a:p>
      </dgm:t>
    </dgm:pt>
    <dgm:pt modelId="{5BD30DC3-F381-4B02-B798-161F7E333AD9}" type="sibTrans" cxnId="{4273B1B9-2DF6-491B-BDC5-6852569CF2FC}">
      <dgm:prSet/>
      <dgm:spPr/>
      <dgm:t>
        <a:bodyPr/>
        <a:lstStyle/>
        <a:p>
          <a:endParaRPr lang="en-IE"/>
        </a:p>
      </dgm:t>
    </dgm:pt>
    <dgm:pt modelId="{6DD0BD2C-E1CD-4CF7-8ED1-316A1A773CC2}">
      <dgm:prSet phldrT="[Text]"/>
      <dgm:spPr/>
      <dgm:t>
        <a:bodyPr/>
        <a:lstStyle/>
        <a:p>
          <a:r>
            <a:rPr lang="en-IE" dirty="0"/>
            <a:t>Resources</a:t>
          </a:r>
        </a:p>
      </dgm:t>
    </dgm:pt>
    <dgm:pt modelId="{D96486D5-1405-4928-9A03-7F4A05055D16}" type="parTrans" cxnId="{1F9FD3A4-2C9D-44F4-A17E-90558B9C5830}">
      <dgm:prSet/>
      <dgm:spPr/>
      <dgm:t>
        <a:bodyPr/>
        <a:lstStyle/>
        <a:p>
          <a:endParaRPr lang="en-IE"/>
        </a:p>
      </dgm:t>
    </dgm:pt>
    <dgm:pt modelId="{9ED45EC0-B784-4EB1-8282-A2875CB34491}" type="sibTrans" cxnId="{1F9FD3A4-2C9D-44F4-A17E-90558B9C5830}">
      <dgm:prSet/>
      <dgm:spPr/>
      <dgm:t>
        <a:bodyPr/>
        <a:lstStyle/>
        <a:p>
          <a:endParaRPr lang="en-IE"/>
        </a:p>
      </dgm:t>
    </dgm:pt>
    <dgm:pt modelId="{A372F738-7C4C-4305-B110-144645C9DE61}" type="pres">
      <dgm:prSet presAssocID="{60B19E09-3D6D-4984-8E3A-A16EFBEBC50D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40562CBD-BA83-4DA3-BC5C-B643D8B9C5C3}" type="pres">
      <dgm:prSet presAssocID="{6DD0BD2C-E1CD-4CF7-8ED1-316A1A773CC2}" presName="Accent2" presStyleCnt="0"/>
      <dgm:spPr/>
    </dgm:pt>
    <dgm:pt modelId="{9972A40E-9D06-43EC-BFF8-C00B216800F7}" type="pres">
      <dgm:prSet presAssocID="{6DD0BD2C-E1CD-4CF7-8ED1-316A1A773CC2}" presName="Accent" presStyleLbl="node1" presStyleIdx="0" presStyleCnt="2"/>
      <dgm:spPr/>
    </dgm:pt>
    <dgm:pt modelId="{6266E8AF-B12F-48B7-AE95-B6ABD33444AE}" type="pres">
      <dgm:prSet presAssocID="{6DD0BD2C-E1CD-4CF7-8ED1-316A1A773CC2}" presName="ParentBackground2" presStyleCnt="0"/>
      <dgm:spPr/>
    </dgm:pt>
    <dgm:pt modelId="{2B454335-F442-407C-8586-5255F0E5B799}" type="pres">
      <dgm:prSet presAssocID="{6DD0BD2C-E1CD-4CF7-8ED1-316A1A773CC2}" presName="ParentBackground" presStyleLbl="fgAcc1" presStyleIdx="0" presStyleCnt="2"/>
      <dgm:spPr/>
    </dgm:pt>
    <dgm:pt modelId="{026375F6-5495-4DC7-8802-13F6E2F0B513}" type="pres">
      <dgm:prSet presAssocID="{6DD0BD2C-E1CD-4CF7-8ED1-316A1A773CC2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70B5C0F-ABCB-473A-8129-DD4DCFD12D78}" type="pres">
      <dgm:prSet presAssocID="{0F91FB0C-2738-4AA6-A891-3C366B9DE56E}" presName="Accent1" presStyleCnt="0"/>
      <dgm:spPr/>
    </dgm:pt>
    <dgm:pt modelId="{2BA440A1-EE18-44A6-A5FB-583756CEDD07}" type="pres">
      <dgm:prSet presAssocID="{0F91FB0C-2738-4AA6-A891-3C366B9DE56E}" presName="Accent" presStyleLbl="node1" presStyleIdx="1" presStyleCnt="2"/>
      <dgm:spPr/>
    </dgm:pt>
    <dgm:pt modelId="{12142E3A-791A-4EC2-8BE2-78E1DC78630C}" type="pres">
      <dgm:prSet presAssocID="{0F91FB0C-2738-4AA6-A891-3C366B9DE56E}" presName="ParentBackground1" presStyleCnt="0"/>
      <dgm:spPr/>
    </dgm:pt>
    <dgm:pt modelId="{38FC570D-9161-44CC-9DAC-4C0B2AB9A92C}" type="pres">
      <dgm:prSet presAssocID="{0F91FB0C-2738-4AA6-A891-3C366B9DE56E}" presName="ParentBackground" presStyleLbl="fgAcc1" presStyleIdx="1" presStyleCnt="2"/>
      <dgm:spPr/>
    </dgm:pt>
    <dgm:pt modelId="{77752CE7-890B-4255-843D-3EFE1A375CF3}" type="pres">
      <dgm:prSet presAssocID="{0F91FB0C-2738-4AA6-A891-3C366B9DE56E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CE764D39-5DDE-42D0-9819-A634726BD25F}" type="presOf" srcId="{0F91FB0C-2738-4AA6-A891-3C366B9DE56E}" destId="{38FC570D-9161-44CC-9DAC-4C0B2AB9A92C}" srcOrd="0" destOrd="0" presId="urn:microsoft.com/office/officeart/2011/layout/CircleProcess"/>
    <dgm:cxn modelId="{59AC9B6D-9B6A-4E3E-9F0A-535EA0087C6F}" type="presOf" srcId="{0F91FB0C-2738-4AA6-A891-3C366B9DE56E}" destId="{77752CE7-890B-4255-843D-3EFE1A375CF3}" srcOrd="1" destOrd="0" presId="urn:microsoft.com/office/officeart/2011/layout/CircleProcess"/>
    <dgm:cxn modelId="{494B3C4F-673B-471F-BC1E-04E6095A956C}" type="presOf" srcId="{6DD0BD2C-E1CD-4CF7-8ED1-316A1A773CC2}" destId="{026375F6-5495-4DC7-8802-13F6E2F0B513}" srcOrd="1" destOrd="0" presId="urn:microsoft.com/office/officeart/2011/layout/CircleProcess"/>
    <dgm:cxn modelId="{1F9FD3A4-2C9D-44F4-A17E-90558B9C5830}" srcId="{60B19E09-3D6D-4984-8E3A-A16EFBEBC50D}" destId="{6DD0BD2C-E1CD-4CF7-8ED1-316A1A773CC2}" srcOrd="1" destOrd="0" parTransId="{D96486D5-1405-4928-9A03-7F4A05055D16}" sibTransId="{9ED45EC0-B784-4EB1-8282-A2875CB34491}"/>
    <dgm:cxn modelId="{4273B1B9-2DF6-491B-BDC5-6852569CF2FC}" srcId="{60B19E09-3D6D-4984-8E3A-A16EFBEBC50D}" destId="{0F91FB0C-2738-4AA6-A891-3C366B9DE56E}" srcOrd="0" destOrd="0" parTransId="{2D1C4FA6-1593-4713-87A1-917953CBC2A3}" sibTransId="{5BD30DC3-F381-4B02-B798-161F7E333AD9}"/>
    <dgm:cxn modelId="{6C66F3C7-CF45-4E0B-8077-2F34C4D41F8C}" type="presOf" srcId="{6DD0BD2C-E1CD-4CF7-8ED1-316A1A773CC2}" destId="{2B454335-F442-407C-8586-5255F0E5B799}" srcOrd="0" destOrd="0" presId="urn:microsoft.com/office/officeart/2011/layout/CircleProcess"/>
    <dgm:cxn modelId="{F3B64EDA-C714-4F6D-8CF4-FDAD3E7F1E5F}" type="presOf" srcId="{60B19E09-3D6D-4984-8E3A-A16EFBEBC50D}" destId="{A372F738-7C4C-4305-B110-144645C9DE61}" srcOrd="0" destOrd="0" presId="urn:microsoft.com/office/officeart/2011/layout/CircleProcess"/>
    <dgm:cxn modelId="{A0597587-BCB3-46A8-A2FD-6D035352ADB8}" type="presParOf" srcId="{A372F738-7C4C-4305-B110-144645C9DE61}" destId="{40562CBD-BA83-4DA3-BC5C-B643D8B9C5C3}" srcOrd="0" destOrd="0" presId="urn:microsoft.com/office/officeart/2011/layout/CircleProcess"/>
    <dgm:cxn modelId="{EFB05749-A88F-4161-9BAE-7F91B4A91302}" type="presParOf" srcId="{40562CBD-BA83-4DA3-BC5C-B643D8B9C5C3}" destId="{9972A40E-9D06-43EC-BFF8-C00B216800F7}" srcOrd="0" destOrd="0" presId="urn:microsoft.com/office/officeart/2011/layout/CircleProcess"/>
    <dgm:cxn modelId="{C34FEE01-87C3-4247-AF88-53E352AFF35B}" type="presParOf" srcId="{A372F738-7C4C-4305-B110-144645C9DE61}" destId="{6266E8AF-B12F-48B7-AE95-B6ABD33444AE}" srcOrd="1" destOrd="0" presId="urn:microsoft.com/office/officeart/2011/layout/CircleProcess"/>
    <dgm:cxn modelId="{50BA2562-B51F-41D0-8EA7-A7DDB17BE517}" type="presParOf" srcId="{6266E8AF-B12F-48B7-AE95-B6ABD33444AE}" destId="{2B454335-F442-407C-8586-5255F0E5B799}" srcOrd="0" destOrd="0" presId="urn:microsoft.com/office/officeart/2011/layout/CircleProcess"/>
    <dgm:cxn modelId="{8912A1AC-F0E2-4CF2-AB4E-A95EBFDD78BB}" type="presParOf" srcId="{A372F738-7C4C-4305-B110-144645C9DE61}" destId="{026375F6-5495-4DC7-8802-13F6E2F0B513}" srcOrd="2" destOrd="0" presId="urn:microsoft.com/office/officeart/2011/layout/CircleProcess"/>
    <dgm:cxn modelId="{8340655F-77FB-4EAE-BDD9-FC658B3E7D85}" type="presParOf" srcId="{A372F738-7C4C-4305-B110-144645C9DE61}" destId="{970B5C0F-ABCB-473A-8129-DD4DCFD12D78}" srcOrd="3" destOrd="0" presId="urn:microsoft.com/office/officeart/2011/layout/CircleProcess"/>
    <dgm:cxn modelId="{F144D837-0196-4150-9863-EF7CD1BBDA03}" type="presParOf" srcId="{970B5C0F-ABCB-473A-8129-DD4DCFD12D78}" destId="{2BA440A1-EE18-44A6-A5FB-583756CEDD07}" srcOrd="0" destOrd="0" presId="urn:microsoft.com/office/officeart/2011/layout/CircleProcess"/>
    <dgm:cxn modelId="{3C5BCA92-7811-4F98-87D0-70A43CEA2756}" type="presParOf" srcId="{A372F738-7C4C-4305-B110-144645C9DE61}" destId="{12142E3A-791A-4EC2-8BE2-78E1DC78630C}" srcOrd="4" destOrd="0" presId="urn:microsoft.com/office/officeart/2011/layout/CircleProcess"/>
    <dgm:cxn modelId="{4FBDB079-71EE-4B6C-ABEE-C1440FD89360}" type="presParOf" srcId="{12142E3A-791A-4EC2-8BE2-78E1DC78630C}" destId="{38FC570D-9161-44CC-9DAC-4C0B2AB9A92C}" srcOrd="0" destOrd="0" presId="urn:microsoft.com/office/officeart/2011/layout/CircleProcess"/>
    <dgm:cxn modelId="{F3FE3F1E-6F9B-4496-86A5-AE960C7C05B6}" type="presParOf" srcId="{A372F738-7C4C-4305-B110-144645C9DE61}" destId="{77752CE7-890B-4255-843D-3EFE1A375CF3}" srcOrd="5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2315D8-3EA5-4567-986C-CEAF84CE57C1}">
      <dsp:nvSpPr>
        <dsp:cNvPr id="0" name=""/>
        <dsp:cNvSpPr/>
      </dsp:nvSpPr>
      <dsp:spPr>
        <a:xfrm>
          <a:off x="1622200" y="0"/>
          <a:ext cx="2375239" cy="2375601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A42B2-0B46-44C7-8F76-435B7080437E}">
      <dsp:nvSpPr>
        <dsp:cNvPr id="0" name=""/>
        <dsp:cNvSpPr/>
      </dsp:nvSpPr>
      <dsp:spPr>
        <a:xfrm>
          <a:off x="2147206" y="857664"/>
          <a:ext cx="1319874" cy="659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Leadership support</a:t>
          </a:r>
        </a:p>
      </dsp:txBody>
      <dsp:txXfrm>
        <a:off x="2147206" y="857664"/>
        <a:ext cx="1319874" cy="659779"/>
      </dsp:txXfrm>
    </dsp:sp>
    <dsp:sp modelId="{C6C38073-0707-4FA4-9612-8828E94045FC}">
      <dsp:nvSpPr>
        <dsp:cNvPr id="0" name=""/>
        <dsp:cNvSpPr/>
      </dsp:nvSpPr>
      <dsp:spPr>
        <a:xfrm>
          <a:off x="962486" y="1364959"/>
          <a:ext cx="2375239" cy="237560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BCE6A-363C-40C9-99AE-9BABA83C3B09}">
      <dsp:nvSpPr>
        <dsp:cNvPr id="0" name=""/>
        <dsp:cNvSpPr/>
      </dsp:nvSpPr>
      <dsp:spPr>
        <a:xfrm>
          <a:off x="1490168" y="2230518"/>
          <a:ext cx="1319874" cy="659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ICT</a:t>
          </a:r>
        </a:p>
      </dsp:txBody>
      <dsp:txXfrm>
        <a:off x="1490168" y="2230518"/>
        <a:ext cx="1319874" cy="659779"/>
      </dsp:txXfrm>
    </dsp:sp>
    <dsp:sp modelId="{5B4BCB6A-6AA1-4DDE-AE89-1D0B920D865A}">
      <dsp:nvSpPr>
        <dsp:cNvPr id="0" name=""/>
        <dsp:cNvSpPr/>
      </dsp:nvSpPr>
      <dsp:spPr>
        <a:xfrm>
          <a:off x="1791255" y="2893259"/>
          <a:ext cx="2040698" cy="204151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E9985-8DDC-4FA6-896B-E032AD24C534}">
      <dsp:nvSpPr>
        <dsp:cNvPr id="0" name=""/>
        <dsp:cNvSpPr/>
      </dsp:nvSpPr>
      <dsp:spPr>
        <a:xfrm>
          <a:off x="2150329" y="3605347"/>
          <a:ext cx="1319874" cy="6597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1800" kern="1200" dirty="0"/>
            <a:t> Collaboration</a:t>
          </a:r>
        </a:p>
      </dsp:txBody>
      <dsp:txXfrm>
        <a:off x="2150329" y="3605347"/>
        <a:ext cx="1319874" cy="6597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72A40E-9D06-43EC-BFF8-C00B216800F7}">
      <dsp:nvSpPr>
        <dsp:cNvPr id="0" name=""/>
        <dsp:cNvSpPr/>
      </dsp:nvSpPr>
      <dsp:spPr>
        <a:xfrm>
          <a:off x="2743161" y="981993"/>
          <a:ext cx="2190235" cy="219020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454335-F442-407C-8586-5255F0E5B799}">
      <dsp:nvSpPr>
        <dsp:cNvPr id="0" name=""/>
        <dsp:cNvSpPr/>
      </dsp:nvSpPr>
      <dsp:spPr>
        <a:xfrm>
          <a:off x="2816136" y="1055013"/>
          <a:ext cx="2043798" cy="204416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/>
            <a:t>Resources</a:t>
          </a:r>
        </a:p>
      </dsp:txBody>
      <dsp:txXfrm>
        <a:off x="3108525" y="1347091"/>
        <a:ext cx="1459995" cy="1460008"/>
      </dsp:txXfrm>
    </dsp:sp>
    <dsp:sp modelId="{2BA440A1-EE18-44A6-A5FB-583756CEDD07}">
      <dsp:nvSpPr>
        <dsp:cNvPr id="0" name=""/>
        <dsp:cNvSpPr/>
      </dsp:nvSpPr>
      <dsp:spPr>
        <a:xfrm rot="2700000">
          <a:off x="480157" y="981749"/>
          <a:ext cx="2190308" cy="2190308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8FC570D-9161-44CC-9DAC-4C0B2AB9A92C}">
      <dsp:nvSpPr>
        <dsp:cNvPr id="0" name=""/>
        <dsp:cNvSpPr/>
      </dsp:nvSpPr>
      <dsp:spPr>
        <a:xfrm>
          <a:off x="553412" y="1055013"/>
          <a:ext cx="2043798" cy="2044165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E" sz="2300" kern="1200" dirty="0"/>
            <a:t>Timetabling</a:t>
          </a:r>
        </a:p>
      </dsp:txBody>
      <dsp:txXfrm>
        <a:off x="845313" y="1347091"/>
        <a:ext cx="1459995" cy="14600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5/12/2026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5/12/2026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9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38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4280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70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930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5791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8499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123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24221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165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94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7726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86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47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45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353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286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0469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5/12/2026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584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5/12/2026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894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9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9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498866" y="2906784"/>
            <a:ext cx="5734050" cy="1378555"/>
          </a:xfrm>
        </p:spPr>
        <p:txBody>
          <a:bodyPr anchor="ctr">
            <a:normAutofit fontScale="90000"/>
          </a:bodyPr>
          <a:lstStyle/>
          <a:p>
            <a:pPr algn="ctr"/>
            <a:br>
              <a:rPr lang="en-US" sz="3000" cap="none" dirty="0"/>
            </a:br>
            <a:r>
              <a:rPr lang="en-US" sz="3000" i="1" cap="none" dirty="0" err="1">
                <a:solidFill>
                  <a:schemeClr val="tx2"/>
                </a:solidFill>
              </a:rPr>
              <a:t>Marshalstown</a:t>
            </a:r>
            <a:r>
              <a:rPr lang="en-US" sz="3000" i="1" cap="none" dirty="0">
                <a:solidFill>
                  <a:schemeClr val="tx2"/>
                </a:solidFill>
              </a:rPr>
              <a:t> National School</a:t>
            </a:r>
            <a:br>
              <a:rPr lang="en-US" sz="3000" i="1" cap="none" dirty="0">
                <a:solidFill>
                  <a:schemeClr val="tx2"/>
                </a:solidFill>
              </a:rPr>
            </a:br>
            <a:br>
              <a:rPr lang="en-US" sz="3000" i="1" cap="none" dirty="0">
                <a:solidFill>
                  <a:schemeClr val="tx2"/>
                </a:solidFill>
              </a:rPr>
            </a:br>
            <a:r>
              <a:rPr lang="en-US" sz="3000" i="1" cap="none" dirty="0">
                <a:solidFill>
                  <a:schemeClr val="tx2"/>
                </a:solidFill>
              </a:rPr>
              <a:t>Marie Claire Morrissey</a:t>
            </a:r>
            <a:br>
              <a:rPr lang="en-US" sz="3000" i="1" cap="none" dirty="0">
                <a:solidFill>
                  <a:schemeClr val="tx2"/>
                </a:solidFill>
              </a:rPr>
            </a:br>
            <a:r>
              <a:rPr lang="en-US" sz="3000" i="1" cap="none" dirty="0">
                <a:solidFill>
                  <a:schemeClr val="tx2"/>
                </a:solidFill>
              </a:rPr>
              <a:t>Catherine O’ Neill</a:t>
            </a:r>
            <a:endParaRPr lang="en-US" sz="3000" cap="none" dirty="0">
              <a:solidFill>
                <a:schemeClr val="tx2"/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032060" y="1617097"/>
            <a:ext cx="5734050" cy="955565"/>
          </a:xfrm>
        </p:spPr>
        <p:txBody>
          <a:bodyPr>
            <a:normAutofit lnSpcReduction="10000"/>
          </a:bodyPr>
          <a:lstStyle/>
          <a:p>
            <a:r>
              <a:rPr lang="en-US" sz="5000" b="1" cap="none" dirty="0">
                <a:solidFill>
                  <a:schemeClr val="tx2"/>
                </a:solidFill>
                <a:latin typeface="+mj-lt"/>
              </a:rPr>
              <a:t>UDL </a:t>
            </a:r>
            <a:r>
              <a:rPr lang="en-US" sz="5000" b="1" cap="none" dirty="0" err="1">
                <a:solidFill>
                  <a:schemeClr val="tx2"/>
                </a:solidFill>
                <a:latin typeface="+mj-lt"/>
              </a:rPr>
              <a:t>ConnectED</a:t>
            </a:r>
            <a:endParaRPr lang="en-US" sz="5000" b="1" cap="none" dirty="0">
              <a:solidFill>
                <a:schemeClr val="tx2"/>
              </a:solidFill>
              <a:latin typeface="+mj-lt"/>
            </a:endParaRPr>
          </a:p>
          <a:p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5" r="8895"/>
          <a:stretch>
            <a:fillRect/>
          </a:stretch>
        </p:blipFill>
        <p:spPr>
          <a:xfrm>
            <a:off x="6232916" y="1032299"/>
            <a:ext cx="5210937" cy="4208604"/>
          </a:xfr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199"/>
            <a:ext cx="10231884" cy="1015753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tx2"/>
                </a:solidFill>
              </a:rPr>
              <a:t>Designing the Intervention: </a:t>
            </a:r>
            <a:r>
              <a:rPr lang="en-US" b="1" i="1" cap="none" dirty="0">
                <a:solidFill>
                  <a:schemeClr val="tx2"/>
                </a:solidFill>
              </a:rPr>
              <a:t>What we did and why</a:t>
            </a:r>
            <a:endParaRPr lang="en-US" b="1" cap="none" dirty="0">
              <a:solidFill>
                <a:schemeClr val="tx2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69227D-D893-4EF4-AF0B-36623E938F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63" t="-646" r="-4529" b="4840"/>
          <a:stretch>
            <a:fillRect/>
          </a:stretch>
        </p:blipFill>
        <p:spPr bwMode="auto">
          <a:xfrm>
            <a:off x="3222633" y="1136154"/>
            <a:ext cx="5746734" cy="4306135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2" descr="Generated image: Structured learning and student engagement">
            <a:extLst>
              <a:ext uri="{FF2B5EF4-FFF2-40B4-BE49-F238E27FC236}">
                <a16:creationId xmlns:a16="http://schemas.microsoft.com/office/drawing/2014/main" id="{5E51B92C-67BE-5E5B-B373-11826A48EF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E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837CB25-C2AE-8E5E-FB4D-1550DB3606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9" t="7937" r="-1594" b="16870"/>
          <a:stretch>
            <a:fillRect/>
          </a:stretch>
        </p:blipFill>
        <p:spPr bwMode="auto">
          <a:xfrm>
            <a:off x="1609209" y="1020514"/>
            <a:ext cx="9278382" cy="4512171"/>
          </a:xfrm>
          <a:prstGeom prst="rect">
            <a:avLst/>
          </a:prstGeom>
          <a:noFill/>
          <a:effectLst>
            <a:softEdge rad="762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199"/>
            <a:ext cx="10231884" cy="1015753"/>
          </a:xfrm>
        </p:spPr>
        <p:txBody>
          <a:bodyPr>
            <a:normAutofit/>
          </a:bodyPr>
          <a:lstStyle/>
          <a:p>
            <a:r>
              <a:rPr lang="en-US" b="1" cap="none" dirty="0">
                <a:solidFill>
                  <a:schemeClr val="tx2"/>
                </a:solidFill>
              </a:rPr>
              <a:t>Evaluating the Process: Barriers and Strengths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1AE5461-F149-BF03-36DF-475C7CE15E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3232639"/>
              </p:ext>
            </p:extLst>
          </p:nvPr>
        </p:nvGraphicFramePr>
        <p:xfrm>
          <a:off x="6681657" y="1563004"/>
          <a:ext cx="4959927" cy="493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4D106FB-2415-DB6F-36AA-8A91C6E7C9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6476847"/>
              </p:ext>
            </p:extLst>
          </p:nvPr>
        </p:nvGraphicFramePr>
        <p:xfrm>
          <a:off x="1104900" y="1953489"/>
          <a:ext cx="4959927" cy="41538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ACA42757-2F95-B60D-5906-D10CDFBDB504}"/>
              </a:ext>
            </a:extLst>
          </p:cNvPr>
          <p:cNvSpPr/>
          <p:nvPr/>
        </p:nvSpPr>
        <p:spPr>
          <a:xfrm>
            <a:off x="2417716" y="1953489"/>
            <a:ext cx="23342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Barriers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1EE88CB-CE41-B4B4-6875-C691C5961898}"/>
              </a:ext>
            </a:extLst>
          </p:cNvPr>
          <p:cNvSpPr/>
          <p:nvPr/>
        </p:nvSpPr>
        <p:spPr>
          <a:xfrm>
            <a:off x="8032605" y="865813"/>
            <a:ext cx="2701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</a:rPr>
              <a:t>Strengths</a:t>
            </a:r>
          </a:p>
        </p:txBody>
      </p:sp>
    </p:spTree>
    <p:extLst>
      <p:ext uri="{BB962C8B-B14F-4D97-AF65-F5344CB8AC3E}">
        <p14:creationId xmlns:p14="http://schemas.microsoft.com/office/powerpoint/2010/main" val="23128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9" grpId="0">
        <p:bldAsOne/>
      </p:bldGraphic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1B42E-6E76-1D32-953E-7AB4F29F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6F1A59B-20F5-E773-A207-556DF23F57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93"/>
          <a:stretch>
            <a:fillRect/>
          </a:stretch>
        </p:blipFill>
        <p:spPr>
          <a:xfrm>
            <a:off x="1476226" y="1031303"/>
            <a:ext cx="9489231" cy="5396674"/>
          </a:xfrm>
          <a:prstGeom prst="rect">
            <a:avLst/>
          </a:prstGeom>
        </p:spPr>
      </p:pic>
      <p:sp>
        <p:nvSpPr>
          <p:cNvPr id="7" name="Title 12">
            <a:extLst>
              <a:ext uri="{FF2B5EF4-FFF2-40B4-BE49-F238E27FC236}">
                <a16:creationId xmlns:a16="http://schemas.microsoft.com/office/drawing/2014/main" id="{3E8AFF04-361A-1EBC-EA54-ED094B109420}"/>
              </a:ext>
            </a:extLst>
          </p:cNvPr>
          <p:cNvSpPr txBox="1">
            <a:spLocks/>
          </p:cNvSpPr>
          <p:nvPr/>
        </p:nvSpPr>
        <p:spPr>
          <a:xfrm>
            <a:off x="1104900" y="76199"/>
            <a:ext cx="10231884" cy="101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cap="none" dirty="0">
                <a:solidFill>
                  <a:schemeClr val="tx2"/>
                </a:solidFill>
              </a:rPr>
              <a:t>Impact on the School Community</a:t>
            </a:r>
          </a:p>
        </p:txBody>
      </p:sp>
    </p:spTree>
    <p:extLst>
      <p:ext uri="{BB962C8B-B14F-4D97-AF65-F5344CB8AC3E}">
        <p14:creationId xmlns:p14="http://schemas.microsoft.com/office/powerpoint/2010/main" val="1854039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BE81AF-E6CD-E096-45D3-BDA5F12B38C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pic>
        <p:nvPicPr>
          <p:cNvPr id="9" name="Transformed_Classroom - Trim">
            <a:hlinkClick r:id="" action="ppaction://media"/>
            <a:extLst>
              <a:ext uri="{FF2B5EF4-FFF2-40B4-BE49-F238E27FC236}">
                <a16:creationId xmlns:a16="http://schemas.microsoft.com/office/drawing/2014/main" id="{31CB0E43-73F7-90AA-1A9A-B4CC78AB824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1267" y="1267409"/>
            <a:ext cx="8541865" cy="4804380"/>
          </a:xfrm>
        </p:spPr>
      </p:pic>
      <p:sp>
        <p:nvSpPr>
          <p:cNvPr id="10" name="Title 12">
            <a:extLst>
              <a:ext uri="{FF2B5EF4-FFF2-40B4-BE49-F238E27FC236}">
                <a16:creationId xmlns:a16="http://schemas.microsoft.com/office/drawing/2014/main" id="{E743CFDC-5918-C72A-53B5-F7E9150A96E5}"/>
              </a:ext>
            </a:extLst>
          </p:cNvPr>
          <p:cNvSpPr txBox="1">
            <a:spLocks/>
          </p:cNvSpPr>
          <p:nvPr/>
        </p:nvSpPr>
        <p:spPr>
          <a:xfrm>
            <a:off x="1104900" y="76199"/>
            <a:ext cx="10231884" cy="10157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cap="none" dirty="0">
                <a:solidFill>
                  <a:schemeClr val="tx2"/>
                </a:solidFill>
              </a:rPr>
              <a:t>Teacher, S.N.A. and Student Feedback</a:t>
            </a:r>
          </a:p>
        </p:txBody>
      </p:sp>
    </p:spTree>
    <p:extLst>
      <p:ext uri="{BB962C8B-B14F-4D97-AF65-F5344CB8AC3E}">
        <p14:creationId xmlns:p14="http://schemas.microsoft.com/office/powerpoint/2010/main" val="4253409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76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5F821-6B20-D84A-82AC-219E0B862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5AD9D9B-697C-3204-6F26-DECD305B8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83B535E-4867-7327-0F00-CF6E69504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324719-D845-3781-C7EF-E04631B110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3066198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DDBB83-77C1-4099-A0AA-289882E745E2}">
  <ds:schemaRefs>
    <ds:schemaRef ds:uri="http://purl.org/dc/terms/"/>
    <ds:schemaRef ds:uri="http://schemas.microsoft.com/office/2006/documentManagement/types"/>
    <ds:schemaRef ds:uri="4873beb7-5857-4685-be1f-d57550cc96c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996</TotalTime>
  <Words>89</Words>
  <Application>Microsoft Office PowerPoint</Application>
  <PresentationFormat>Widescreen</PresentationFormat>
  <Paragraphs>16</Paragraphs>
  <Slides>6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Euphemia</vt:lpstr>
      <vt:lpstr>Tw Cen MT</vt:lpstr>
      <vt:lpstr>Droplet</vt:lpstr>
      <vt:lpstr> Marshalstown National School  Marie Claire Morrissey Catherine O’ Neill</vt:lpstr>
      <vt:lpstr>Designing the Intervention: What we did and why</vt:lpstr>
      <vt:lpstr>Evaluating the Process: Barriers and Strengths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presentation of practice Marshalstown NS</dc:title>
  <dc:creator>MNS</dc:creator>
  <cp:lastModifiedBy>User</cp:lastModifiedBy>
  <cp:revision>14</cp:revision>
  <dcterms:created xsi:type="dcterms:W3CDTF">2026-05-06T19:54:36Z</dcterms:created>
  <dcterms:modified xsi:type="dcterms:W3CDTF">2026-05-12T14:41:36Z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