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1127" autoAdjust="0"/>
  </p:normalViewPr>
  <p:slideViewPr>
    <p:cSldViewPr>
      <p:cViewPr varScale="1">
        <p:scale>
          <a:sx n="68" d="100"/>
          <a:sy n="68" d="100"/>
        </p:scale>
        <p:origin x="89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 Rolston" userId="30e81a93-556d-4f2e-9f19-a9968dbe8f4b" providerId="ADAL" clId="{35151703-B1B7-4957-8B20-A5B9AD3FDE4B}"/>
    <pc:docChg chg="modSld">
      <pc:chgData name="Joe Rolston" userId="30e81a93-556d-4f2e-9f19-a9968dbe8f4b" providerId="ADAL" clId="{35151703-B1B7-4957-8B20-A5B9AD3FDE4B}" dt="2026-05-12T11:05:21.860" v="7" actId="14100"/>
      <pc:docMkLst>
        <pc:docMk/>
      </pc:docMkLst>
      <pc:sldChg chg="modSp mod">
        <pc:chgData name="Joe Rolston" userId="30e81a93-556d-4f2e-9f19-a9968dbe8f4b" providerId="ADAL" clId="{35151703-B1B7-4957-8B20-A5B9AD3FDE4B}" dt="2026-05-12T11:04:28.065" v="0" actId="14100"/>
        <pc:sldMkLst>
          <pc:docMk/>
          <pc:sldMk cId="0" sldId="259"/>
        </pc:sldMkLst>
        <pc:spChg chg="mod">
          <ac:chgData name="Joe Rolston" userId="30e81a93-556d-4f2e-9f19-a9968dbe8f4b" providerId="ADAL" clId="{35151703-B1B7-4957-8B20-A5B9AD3FDE4B}" dt="2026-05-12T11:04:28.065" v="0" actId="14100"/>
          <ac:spMkLst>
            <pc:docMk/>
            <pc:sldMk cId="0" sldId="259"/>
            <ac:spMk id="2" creationId="{00000000-0000-0000-0000-000000000000}"/>
          </ac:spMkLst>
        </pc:spChg>
      </pc:sldChg>
      <pc:sldChg chg="modSp mod">
        <pc:chgData name="Joe Rolston" userId="30e81a93-556d-4f2e-9f19-a9968dbe8f4b" providerId="ADAL" clId="{35151703-B1B7-4957-8B20-A5B9AD3FDE4B}" dt="2026-05-12T11:04:33.310" v="1" actId="14100"/>
        <pc:sldMkLst>
          <pc:docMk/>
          <pc:sldMk cId="0" sldId="260"/>
        </pc:sldMkLst>
        <pc:spChg chg="mod">
          <ac:chgData name="Joe Rolston" userId="30e81a93-556d-4f2e-9f19-a9968dbe8f4b" providerId="ADAL" clId="{35151703-B1B7-4957-8B20-A5B9AD3FDE4B}" dt="2026-05-12T11:04:33.310" v="1" actId="14100"/>
          <ac:spMkLst>
            <pc:docMk/>
            <pc:sldMk cId="0" sldId="260"/>
            <ac:spMk id="2" creationId="{00000000-0000-0000-0000-000000000000}"/>
          </ac:spMkLst>
        </pc:spChg>
      </pc:sldChg>
      <pc:sldChg chg="modSp mod">
        <pc:chgData name="Joe Rolston" userId="30e81a93-556d-4f2e-9f19-a9968dbe8f4b" providerId="ADAL" clId="{35151703-B1B7-4957-8B20-A5B9AD3FDE4B}" dt="2026-05-12T11:04:48.723" v="2" actId="14100"/>
        <pc:sldMkLst>
          <pc:docMk/>
          <pc:sldMk cId="0" sldId="264"/>
        </pc:sldMkLst>
        <pc:spChg chg="mod">
          <ac:chgData name="Joe Rolston" userId="30e81a93-556d-4f2e-9f19-a9968dbe8f4b" providerId="ADAL" clId="{35151703-B1B7-4957-8B20-A5B9AD3FDE4B}" dt="2026-05-12T11:04:48.723" v="2" actId="14100"/>
          <ac:spMkLst>
            <pc:docMk/>
            <pc:sldMk cId="0" sldId="264"/>
            <ac:spMk id="2" creationId="{00000000-0000-0000-0000-000000000000}"/>
          </ac:spMkLst>
        </pc:spChg>
      </pc:sldChg>
      <pc:sldChg chg="modSp mod">
        <pc:chgData name="Joe Rolston" userId="30e81a93-556d-4f2e-9f19-a9968dbe8f4b" providerId="ADAL" clId="{35151703-B1B7-4957-8B20-A5B9AD3FDE4B}" dt="2026-05-12T11:04:56.692" v="3" actId="14100"/>
        <pc:sldMkLst>
          <pc:docMk/>
          <pc:sldMk cId="0" sldId="265"/>
        </pc:sldMkLst>
        <pc:spChg chg="mod">
          <ac:chgData name="Joe Rolston" userId="30e81a93-556d-4f2e-9f19-a9968dbe8f4b" providerId="ADAL" clId="{35151703-B1B7-4957-8B20-A5B9AD3FDE4B}" dt="2026-05-12T11:04:56.692" v="3" actId="14100"/>
          <ac:spMkLst>
            <pc:docMk/>
            <pc:sldMk cId="0" sldId="265"/>
            <ac:spMk id="2" creationId="{00000000-0000-0000-0000-000000000000}"/>
          </ac:spMkLst>
        </pc:spChg>
      </pc:sldChg>
      <pc:sldChg chg="modSp mod">
        <pc:chgData name="Joe Rolston" userId="30e81a93-556d-4f2e-9f19-a9968dbe8f4b" providerId="ADAL" clId="{35151703-B1B7-4957-8B20-A5B9AD3FDE4B}" dt="2026-05-12T11:05:06.848" v="4" actId="14100"/>
        <pc:sldMkLst>
          <pc:docMk/>
          <pc:sldMk cId="0" sldId="267"/>
        </pc:sldMkLst>
        <pc:spChg chg="mod">
          <ac:chgData name="Joe Rolston" userId="30e81a93-556d-4f2e-9f19-a9968dbe8f4b" providerId="ADAL" clId="{35151703-B1B7-4957-8B20-A5B9AD3FDE4B}" dt="2026-05-12T11:05:06.848" v="4" actId="14100"/>
          <ac:spMkLst>
            <pc:docMk/>
            <pc:sldMk cId="0" sldId="267"/>
            <ac:spMk id="2" creationId="{00000000-0000-0000-0000-000000000000}"/>
          </ac:spMkLst>
        </pc:spChg>
      </pc:sldChg>
      <pc:sldChg chg="modSp mod">
        <pc:chgData name="Joe Rolston" userId="30e81a93-556d-4f2e-9f19-a9968dbe8f4b" providerId="ADAL" clId="{35151703-B1B7-4957-8B20-A5B9AD3FDE4B}" dt="2026-05-12T11:05:13.067" v="5" actId="14100"/>
        <pc:sldMkLst>
          <pc:docMk/>
          <pc:sldMk cId="0" sldId="268"/>
        </pc:sldMkLst>
        <pc:spChg chg="mod">
          <ac:chgData name="Joe Rolston" userId="30e81a93-556d-4f2e-9f19-a9968dbe8f4b" providerId="ADAL" clId="{35151703-B1B7-4957-8B20-A5B9AD3FDE4B}" dt="2026-05-12T11:05:13.067" v="5" actId="14100"/>
          <ac:spMkLst>
            <pc:docMk/>
            <pc:sldMk cId="0" sldId="268"/>
            <ac:spMk id="2" creationId="{00000000-0000-0000-0000-000000000000}"/>
          </ac:spMkLst>
        </pc:spChg>
      </pc:sldChg>
      <pc:sldChg chg="modSp mod">
        <pc:chgData name="Joe Rolston" userId="30e81a93-556d-4f2e-9f19-a9968dbe8f4b" providerId="ADAL" clId="{35151703-B1B7-4957-8B20-A5B9AD3FDE4B}" dt="2026-05-12T11:05:16.828" v="6" actId="14100"/>
        <pc:sldMkLst>
          <pc:docMk/>
          <pc:sldMk cId="0" sldId="269"/>
        </pc:sldMkLst>
        <pc:spChg chg="mod">
          <ac:chgData name="Joe Rolston" userId="30e81a93-556d-4f2e-9f19-a9968dbe8f4b" providerId="ADAL" clId="{35151703-B1B7-4957-8B20-A5B9AD3FDE4B}" dt="2026-05-12T11:05:16.828" v="6" actId="14100"/>
          <ac:spMkLst>
            <pc:docMk/>
            <pc:sldMk cId="0" sldId="269"/>
            <ac:spMk id="2" creationId="{00000000-0000-0000-0000-000000000000}"/>
          </ac:spMkLst>
        </pc:spChg>
      </pc:sldChg>
      <pc:sldChg chg="modSp mod">
        <pc:chgData name="Joe Rolston" userId="30e81a93-556d-4f2e-9f19-a9968dbe8f4b" providerId="ADAL" clId="{35151703-B1B7-4957-8B20-A5B9AD3FDE4B}" dt="2026-05-12T11:05:21.860" v="7" actId="14100"/>
        <pc:sldMkLst>
          <pc:docMk/>
          <pc:sldMk cId="0" sldId="270"/>
        </pc:sldMkLst>
        <pc:spChg chg="mod">
          <ac:chgData name="Joe Rolston" userId="30e81a93-556d-4f2e-9f19-a9968dbe8f4b" providerId="ADAL" clId="{35151703-B1B7-4957-8B20-A5B9AD3FDE4B}" dt="2026-05-12T11:05:21.860" v="7" actId="14100"/>
          <ac:spMkLst>
            <pc:docMk/>
            <pc:sldMk cId="0" sldId="270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03572" y="0"/>
            <a:ext cx="13880855" cy="10287000"/>
          </a:xfrm>
          <a:custGeom>
            <a:avLst/>
            <a:gdLst/>
            <a:ahLst/>
            <a:cxnLst/>
            <a:rect l="l" t="t" r="r" b="b"/>
            <a:pathLst>
              <a:path w="13880855" h="10287000">
                <a:moveTo>
                  <a:pt x="0" y="0"/>
                </a:moveTo>
                <a:lnTo>
                  <a:pt x="13880856" y="0"/>
                </a:lnTo>
                <a:lnTo>
                  <a:pt x="1388085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01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5993297" y="178857"/>
            <a:ext cx="6301405" cy="5308392"/>
          </a:xfrm>
          <a:custGeom>
            <a:avLst/>
            <a:gdLst/>
            <a:ahLst/>
            <a:cxnLst/>
            <a:rect l="l" t="t" r="r" b="b"/>
            <a:pathLst>
              <a:path w="6301405" h="5308392">
                <a:moveTo>
                  <a:pt x="0" y="0"/>
                </a:moveTo>
                <a:lnTo>
                  <a:pt x="6301406" y="0"/>
                </a:lnTo>
                <a:lnTo>
                  <a:pt x="6301406" y="5308392"/>
                </a:lnTo>
                <a:lnTo>
                  <a:pt x="0" y="53083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6000" y="0"/>
            <a:ext cx="13969403" cy="10287000"/>
          </a:xfrm>
          <a:custGeom>
            <a:avLst/>
            <a:gdLst/>
            <a:ahLst/>
            <a:cxnLst/>
            <a:rect l="l" t="t" r="r" b="b"/>
            <a:pathLst>
              <a:path w="13969403" h="10287000">
                <a:moveTo>
                  <a:pt x="0" y="0"/>
                </a:moveTo>
                <a:lnTo>
                  <a:pt x="13969403" y="0"/>
                </a:lnTo>
                <a:lnTo>
                  <a:pt x="1396940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501" b="-345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2286000" y="0"/>
            <a:ext cx="3075496" cy="2590841"/>
          </a:xfrm>
          <a:custGeom>
            <a:avLst/>
            <a:gdLst/>
            <a:ahLst/>
            <a:cxnLst/>
            <a:rect l="l" t="t" r="r" b="b"/>
            <a:pathLst>
              <a:path w="3075496" h="2590841">
                <a:moveTo>
                  <a:pt x="0" y="0"/>
                </a:moveTo>
                <a:lnTo>
                  <a:pt x="3075496" y="0"/>
                </a:lnTo>
                <a:lnTo>
                  <a:pt x="3075496" y="2590841"/>
                </a:lnTo>
                <a:lnTo>
                  <a:pt x="0" y="25908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600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3284601" y="0"/>
            <a:ext cx="2717399" cy="2289175"/>
          </a:xfrm>
          <a:custGeom>
            <a:avLst/>
            <a:gdLst/>
            <a:ahLst/>
            <a:cxnLst/>
            <a:rect l="l" t="t" r="r" b="b"/>
            <a:pathLst>
              <a:path w="2717399" h="2289175">
                <a:moveTo>
                  <a:pt x="0" y="0"/>
                </a:moveTo>
                <a:lnTo>
                  <a:pt x="2717399" y="0"/>
                </a:lnTo>
                <a:lnTo>
                  <a:pt x="2717399" y="2289175"/>
                </a:lnTo>
                <a:lnTo>
                  <a:pt x="0" y="22891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09868" y="-165727"/>
            <a:ext cx="10214714" cy="10452728"/>
          </a:xfrm>
          <a:custGeom>
            <a:avLst/>
            <a:gdLst/>
            <a:ahLst/>
            <a:cxnLst/>
            <a:rect l="l" t="t" r="r" b="b"/>
            <a:pathLst>
              <a:path w="10214714" h="10610023">
                <a:moveTo>
                  <a:pt x="0" y="0"/>
                </a:moveTo>
                <a:lnTo>
                  <a:pt x="10214714" y="0"/>
                </a:lnTo>
                <a:lnTo>
                  <a:pt x="10214714" y="10610023"/>
                </a:lnTo>
                <a:lnTo>
                  <a:pt x="0" y="106100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35" r="-1935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2269471" y="-84210"/>
            <a:ext cx="1955111" cy="1494408"/>
          </a:xfrm>
          <a:custGeom>
            <a:avLst/>
            <a:gdLst/>
            <a:ahLst/>
            <a:cxnLst/>
            <a:rect l="l" t="t" r="r" b="b"/>
            <a:pathLst>
              <a:path w="1955111" h="1494408">
                <a:moveTo>
                  <a:pt x="0" y="0"/>
                </a:moveTo>
                <a:lnTo>
                  <a:pt x="1955111" y="0"/>
                </a:lnTo>
                <a:lnTo>
                  <a:pt x="1955111" y="1494409"/>
                </a:lnTo>
                <a:lnTo>
                  <a:pt x="0" y="149440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0211"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56177" y="1"/>
            <a:ext cx="10710981" cy="10287000"/>
          </a:xfrm>
          <a:custGeom>
            <a:avLst/>
            <a:gdLst/>
            <a:ahLst/>
            <a:cxnLst/>
            <a:rect l="l" t="t" r="r" b="b"/>
            <a:pathLst>
              <a:path w="10710981" h="10710981">
                <a:moveTo>
                  <a:pt x="0" y="0"/>
                </a:moveTo>
                <a:lnTo>
                  <a:pt x="10710982" y="0"/>
                </a:lnTo>
                <a:lnTo>
                  <a:pt x="10710982" y="10710981"/>
                </a:lnTo>
                <a:lnTo>
                  <a:pt x="0" y="107109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1897753" y="0"/>
            <a:ext cx="2369405" cy="1996021"/>
          </a:xfrm>
          <a:custGeom>
            <a:avLst/>
            <a:gdLst/>
            <a:ahLst/>
            <a:cxnLst/>
            <a:rect l="l" t="t" r="r" b="b"/>
            <a:pathLst>
              <a:path w="2369405" h="1996021">
                <a:moveTo>
                  <a:pt x="0" y="0"/>
                </a:moveTo>
                <a:lnTo>
                  <a:pt x="2369406" y="0"/>
                </a:lnTo>
                <a:lnTo>
                  <a:pt x="2369406" y="1996021"/>
                </a:lnTo>
                <a:lnTo>
                  <a:pt x="0" y="19960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600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2991967" y="40149"/>
            <a:ext cx="3010033" cy="2444285"/>
          </a:xfrm>
          <a:custGeom>
            <a:avLst/>
            <a:gdLst/>
            <a:ahLst/>
            <a:cxnLst/>
            <a:rect l="l" t="t" r="r" b="b"/>
            <a:pathLst>
              <a:path w="3010033" h="2444285">
                <a:moveTo>
                  <a:pt x="0" y="0"/>
                </a:moveTo>
                <a:lnTo>
                  <a:pt x="3010033" y="0"/>
                </a:lnTo>
                <a:lnTo>
                  <a:pt x="3010033" y="2444286"/>
                </a:lnTo>
                <a:lnTo>
                  <a:pt x="0" y="24442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739"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600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3060373" y="0"/>
            <a:ext cx="2941627" cy="2478068"/>
          </a:xfrm>
          <a:custGeom>
            <a:avLst/>
            <a:gdLst/>
            <a:ahLst/>
            <a:cxnLst/>
            <a:rect l="l" t="t" r="r" b="b"/>
            <a:pathLst>
              <a:path w="2941627" h="2478068">
                <a:moveTo>
                  <a:pt x="0" y="0"/>
                </a:moveTo>
                <a:lnTo>
                  <a:pt x="2941627" y="0"/>
                </a:lnTo>
                <a:lnTo>
                  <a:pt x="2941627" y="2478068"/>
                </a:lnTo>
                <a:lnTo>
                  <a:pt x="0" y="24780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600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3100475" y="0"/>
            <a:ext cx="2901525" cy="2444285"/>
          </a:xfrm>
          <a:custGeom>
            <a:avLst/>
            <a:gdLst/>
            <a:ahLst/>
            <a:cxnLst/>
            <a:rect l="l" t="t" r="r" b="b"/>
            <a:pathLst>
              <a:path w="2901525" h="2444285">
                <a:moveTo>
                  <a:pt x="0" y="0"/>
                </a:moveTo>
                <a:lnTo>
                  <a:pt x="2901525" y="0"/>
                </a:lnTo>
                <a:lnTo>
                  <a:pt x="2901525" y="2444285"/>
                </a:lnTo>
                <a:lnTo>
                  <a:pt x="0" y="2444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92213" y="1"/>
            <a:ext cx="14103575" cy="10287000"/>
          </a:xfrm>
          <a:custGeom>
            <a:avLst/>
            <a:gdLst/>
            <a:ahLst/>
            <a:cxnLst/>
            <a:rect l="l" t="t" r="r" b="b"/>
            <a:pathLst>
              <a:path w="14103575" h="10577681">
                <a:moveTo>
                  <a:pt x="0" y="0"/>
                </a:moveTo>
                <a:lnTo>
                  <a:pt x="14103574" y="0"/>
                </a:lnTo>
                <a:lnTo>
                  <a:pt x="14103574" y="10577681"/>
                </a:lnTo>
                <a:lnTo>
                  <a:pt x="0" y="105776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3100475" y="0"/>
            <a:ext cx="2901525" cy="2444285"/>
          </a:xfrm>
          <a:custGeom>
            <a:avLst/>
            <a:gdLst/>
            <a:ahLst/>
            <a:cxnLst/>
            <a:rect l="l" t="t" r="r" b="b"/>
            <a:pathLst>
              <a:path w="2901525" h="2444285">
                <a:moveTo>
                  <a:pt x="0" y="0"/>
                </a:moveTo>
                <a:lnTo>
                  <a:pt x="2901525" y="0"/>
                </a:lnTo>
                <a:lnTo>
                  <a:pt x="2901525" y="2444285"/>
                </a:lnTo>
                <a:lnTo>
                  <a:pt x="0" y="2444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6000" y="1"/>
            <a:ext cx="14024309" cy="10287000"/>
          </a:xfrm>
          <a:custGeom>
            <a:avLst/>
            <a:gdLst/>
            <a:ahLst/>
            <a:cxnLst/>
            <a:rect l="l" t="t" r="r" b="b"/>
            <a:pathLst>
              <a:path w="14024309" h="10518231">
                <a:moveTo>
                  <a:pt x="0" y="0"/>
                </a:moveTo>
                <a:lnTo>
                  <a:pt x="14024309" y="0"/>
                </a:lnTo>
                <a:lnTo>
                  <a:pt x="14024309" y="10518231"/>
                </a:lnTo>
                <a:lnTo>
                  <a:pt x="0" y="105182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3544611" y="0"/>
            <a:ext cx="2901525" cy="2444285"/>
          </a:xfrm>
          <a:custGeom>
            <a:avLst/>
            <a:gdLst/>
            <a:ahLst/>
            <a:cxnLst/>
            <a:rect l="l" t="t" r="r" b="b"/>
            <a:pathLst>
              <a:path w="2901525" h="2444285">
                <a:moveTo>
                  <a:pt x="0" y="0"/>
                </a:moveTo>
                <a:lnTo>
                  <a:pt x="2901525" y="0"/>
                </a:lnTo>
                <a:lnTo>
                  <a:pt x="2901525" y="2444285"/>
                </a:lnTo>
                <a:lnTo>
                  <a:pt x="0" y="2444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600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3716000" h="10287000">
                <a:moveTo>
                  <a:pt x="0" y="0"/>
                </a:moveTo>
                <a:lnTo>
                  <a:pt x="13716000" y="0"/>
                </a:lnTo>
                <a:lnTo>
                  <a:pt x="13716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3376278" y="0"/>
            <a:ext cx="2755268" cy="2321076"/>
          </a:xfrm>
          <a:custGeom>
            <a:avLst/>
            <a:gdLst/>
            <a:ahLst/>
            <a:cxnLst/>
            <a:rect l="l" t="t" r="r" b="b"/>
            <a:pathLst>
              <a:path w="2755268" h="2321076">
                <a:moveTo>
                  <a:pt x="0" y="0"/>
                </a:moveTo>
                <a:lnTo>
                  <a:pt x="2755268" y="0"/>
                </a:lnTo>
                <a:lnTo>
                  <a:pt x="2755268" y="2321076"/>
                </a:lnTo>
                <a:lnTo>
                  <a:pt x="0" y="23210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65821" y="0"/>
            <a:ext cx="13956357" cy="10287000"/>
          </a:xfrm>
          <a:custGeom>
            <a:avLst/>
            <a:gdLst/>
            <a:ahLst/>
            <a:cxnLst/>
            <a:rect l="l" t="t" r="r" b="b"/>
            <a:pathLst>
              <a:path w="13956357" h="10467268">
                <a:moveTo>
                  <a:pt x="0" y="0"/>
                </a:moveTo>
                <a:lnTo>
                  <a:pt x="13956358" y="0"/>
                </a:lnTo>
                <a:lnTo>
                  <a:pt x="13956358" y="10467268"/>
                </a:lnTo>
                <a:lnTo>
                  <a:pt x="0" y="10467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3220654" y="0"/>
            <a:ext cx="2901525" cy="2444285"/>
          </a:xfrm>
          <a:custGeom>
            <a:avLst/>
            <a:gdLst/>
            <a:ahLst/>
            <a:cxnLst/>
            <a:rect l="l" t="t" r="r" b="b"/>
            <a:pathLst>
              <a:path w="2901525" h="2444285">
                <a:moveTo>
                  <a:pt x="0" y="0"/>
                </a:moveTo>
                <a:lnTo>
                  <a:pt x="2901525" y="0"/>
                </a:lnTo>
                <a:lnTo>
                  <a:pt x="2901525" y="2444285"/>
                </a:lnTo>
                <a:lnTo>
                  <a:pt x="0" y="2444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6000" y="0"/>
            <a:ext cx="13953840" cy="10287000"/>
          </a:xfrm>
          <a:custGeom>
            <a:avLst/>
            <a:gdLst/>
            <a:ahLst/>
            <a:cxnLst/>
            <a:rect l="l" t="t" r="r" b="b"/>
            <a:pathLst>
              <a:path w="13953840" h="10465380">
                <a:moveTo>
                  <a:pt x="0" y="0"/>
                </a:moveTo>
                <a:lnTo>
                  <a:pt x="13953840" y="0"/>
                </a:lnTo>
                <a:lnTo>
                  <a:pt x="13953840" y="10465380"/>
                </a:lnTo>
                <a:lnTo>
                  <a:pt x="0" y="10465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3230021" y="0"/>
            <a:ext cx="2901525" cy="2444285"/>
          </a:xfrm>
          <a:custGeom>
            <a:avLst/>
            <a:gdLst/>
            <a:ahLst/>
            <a:cxnLst/>
            <a:rect l="l" t="t" r="r" b="b"/>
            <a:pathLst>
              <a:path w="2901525" h="2444285">
                <a:moveTo>
                  <a:pt x="0" y="0"/>
                </a:moveTo>
                <a:lnTo>
                  <a:pt x="2901525" y="0"/>
                </a:lnTo>
                <a:lnTo>
                  <a:pt x="2901525" y="2444285"/>
                </a:lnTo>
                <a:lnTo>
                  <a:pt x="0" y="2444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6000" y="1"/>
            <a:ext cx="13958874" cy="10287000"/>
          </a:xfrm>
          <a:custGeom>
            <a:avLst/>
            <a:gdLst/>
            <a:ahLst/>
            <a:cxnLst/>
            <a:rect l="l" t="t" r="r" b="b"/>
            <a:pathLst>
              <a:path w="13958874" h="10469155">
                <a:moveTo>
                  <a:pt x="0" y="0"/>
                </a:moveTo>
                <a:lnTo>
                  <a:pt x="13958874" y="0"/>
                </a:lnTo>
                <a:lnTo>
                  <a:pt x="13958874" y="10469155"/>
                </a:lnTo>
                <a:lnTo>
                  <a:pt x="0" y="104691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3497423" y="0"/>
            <a:ext cx="2901525" cy="2444285"/>
          </a:xfrm>
          <a:custGeom>
            <a:avLst/>
            <a:gdLst/>
            <a:ahLst/>
            <a:cxnLst/>
            <a:rect l="l" t="t" r="r" b="b"/>
            <a:pathLst>
              <a:path w="2901525" h="2444285">
                <a:moveTo>
                  <a:pt x="0" y="0"/>
                </a:moveTo>
                <a:lnTo>
                  <a:pt x="2901525" y="0"/>
                </a:lnTo>
                <a:lnTo>
                  <a:pt x="2901525" y="2444285"/>
                </a:lnTo>
                <a:lnTo>
                  <a:pt x="0" y="2444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6000" y="0"/>
            <a:ext cx="14059849" cy="10287000"/>
          </a:xfrm>
          <a:custGeom>
            <a:avLst/>
            <a:gdLst/>
            <a:ahLst/>
            <a:cxnLst/>
            <a:rect l="l" t="t" r="r" b="b"/>
            <a:pathLst>
              <a:path w="14059849" h="10544886">
                <a:moveTo>
                  <a:pt x="0" y="0"/>
                </a:moveTo>
                <a:lnTo>
                  <a:pt x="14059849" y="0"/>
                </a:lnTo>
                <a:lnTo>
                  <a:pt x="14059849" y="10544886"/>
                </a:lnTo>
                <a:lnTo>
                  <a:pt x="0" y="105448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>
            <a:off x="13444324" y="0"/>
            <a:ext cx="2901525" cy="2444285"/>
          </a:xfrm>
          <a:custGeom>
            <a:avLst/>
            <a:gdLst/>
            <a:ahLst/>
            <a:cxnLst/>
            <a:rect l="l" t="t" r="r" b="b"/>
            <a:pathLst>
              <a:path w="2901525" h="2444285">
                <a:moveTo>
                  <a:pt x="0" y="0"/>
                </a:moveTo>
                <a:lnTo>
                  <a:pt x="2901525" y="0"/>
                </a:lnTo>
                <a:lnTo>
                  <a:pt x="2901525" y="2444285"/>
                </a:lnTo>
                <a:lnTo>
                  <a:pt x="0" y="24442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38eefa7f-c51d-47a7-8c13-27aa3bdead45}" enabled="0" method="" siteId="{38eefa7f-c51d-47a7-8c13-27aa3bdead4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UDL Pilot Project - Glenart College, Arklow</dc:title>
  <dc:creator>Joe Rolston</dc:creator>
  <cp:lastModifiedBy>Joe Rolston</cp:lastModifiedBy>
  <cp:revision>1</cp:revision>
  <dcterms:created xsi:type="dcterms:W3CDTF">2006-08-16T00:00:00Z</dcterms:created>
  <dcterms:modified xsi:type="dcterms:W3CDTF">2026-05-12T11:05:26Z</dcterms:modified>
  <dc:identifier>DAHJXa4EoTs</dc:identifier>
</cp:coreProperties>
</file>