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45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6E80D6-AC4A-4847-BCB5-927BCF57B9D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9118316A-BE11-47FA-ABB6-E2C82D8DBC85}">
      <dgm:prSet phldrT="[Text]"/>
      <dgm:spPr/>
      <dgm:t>
        <a:bodyPr/>
        <a:lstStyle/>
        <a:p>
          <a:r>
            <a:rPr lang="en-US" dirty="0"/>
            <a:t>UDL</a:t>
          </a:r>
          <a:endParaRPr lang="en-IE" dirty="0"/>
        </a:p>
      </dgm:t>
    </dgm:pt>
    <dgm:pt modelId="{F752C5A0-4B0A-4867-9473-82544692598E}" type="parTrans" cxnId="{35752F9B-F0B2-481C-9807-9870D53D9479}">
      <dgm:prSet/>
      <dgm:spPr/>
      <dgm:t>
        <a:bodyPr/>
        <a:lstStyle/>
        <a:p>
          <a:endParaRPr lang="en-IE"/>
        </a:p>
      </dgm:t>
    </dgm:pt>
    <dgm:pt modelId="{275A7C1A-169A-4FB0-A3D1-21C27404CE62}" type="sibTrans" cxnId="{35752F9B-F0B2-481C-9807-9870D53D9479}">
      <dgm:prSet/>
      <dgm:spPr/>
      <dgm:t>
        <a:bodyPr/>
        <a:lstStyle/>
        <a:p>
          <a:endParaRPr lang="en-IE"/>
        </a:p>
      </dgm:t>
    </dgm:pt>
    <dgm:pt modelId="{38FC8CA4-BB2E-495B-92D6-2420AE007B43}">
      <dgm:prSet phldrT="[Text]" custT="1"/>
      <dgm:spPr/>
      <dgm:t>
        <a:bodyPr/>
        <a:lstStyle/>
        <a:p>
          <a:r>
            <a:rPr lang="en-US" sz="4800" dirty="0"/>
            <a:t>Knowledge of UDL</a:t>
          </a:r>
        </a:p>
        <a:p>
          <a:r>
            <a:rPr lang="en-US" sz="4800" dirty="0"/>
            <a:t>Existing Practices</a:t>
          </a:r>
          <a:endParaRPr lang="en-IE" sz="4800" dirty="0"/>
        </a:p>
      </dgm:t>
    </dgm:pt>
    <dgm:pt modelId="{B75DD0C2-3E02-47D0-AAA1-40DB63855BFB}" type="parTrans" cxnId="{BFF78FAB-F021-4482-8334-F068B16FED0F}">
      <dgm:prSet/>
      <dgm:spPr/>
      <dgm:t>
        <a:bodyPr/>
        <a:lstStyle/>
        <a:p>
          <a:endParaRPr lang="en-IE"/>
        </a:p>
      </dgm:t>
    </dgm:pt>
    <dgm:pt modelId="{82899AEE-60B9-4A8E-AA27-6506CD7BBB6E}" type="sibTrans" cxnId="{BFF78FAB-F021-4482-8334-F068B16FED0F}">
      <dgm:prSet/>
      <dgm:spPr/>
      <dgm:t>
        <a:bodyPr/>
        <a:lstStyle/>
        <a:p>
          <a:endParaRPr lang="en-IE"/>
        </a:p>
      </dgm:t>
    </dgm:pt>
    <dgm:pt modelId="{2E624FD2-A716-4F33-8CDC-0AD234AEB35D}">
      <dgm:prSet phldrT="[Text]"/>
      <dgm:spPr/>
      <dgm:t>
        <a:bodyPr/>
        <a:lstStyle/>
        <a:p>
          <a:r>
            <a:rPr lang="en-US" dirty="0"/>
            <a:t>Existing Practices</a:t>
          </a:r>
        </a:p>
        <a:p>
          <a:r>
            <a:rPr lang="en-US" dirty="0"/>
            <a:t>Ideas in classes</a:t>
          </a:r>
          <a:endParaRPr lang="en-IE" dirty="0"/>
        </a:p>
      </dgm:t>
    </dgm:pt>
    <dgm:pt modelId="{46ACB410-D8A3-4F8A-94CB-B37776A5ACD9}" type="parTrans" cxnId="{9CD30623-A847-48C1-9E48-0454EE962ED2}">
      <dgm:prSet/>
      <dgm:spPr/>
      <dgm:t>
        <a:bodyPr/>
        <a:lstStyle/>
        <a:p>
          <a:endParaRPr lang="en-IE"/>
        </a:p>
      </dgm:t>
    </dgm:pt>
    <dgm:pt modelId="{D18E1F4B-501C-42D5-9C1D-CF7AD2668B79}" type="sibTrans" cxnId="{9CD30623-A847-48C1-9E48-0454EE962ED2}">
      <dgm:prSet/>
      <dgm:spPr/>
      <dgm:t>
        <a:bodyPr/>
        <a:lstStyle/>
        <a:p>
          <a:endParaRPr lang="en-IE"/>
        </a:p>
      </dgm:t>
    </dgm:pt>
    <dgm:pt modelId="{DE14E5C4-9733-49D6-A2F8-0BB323403083}">
      <dgm:prSet phldrT="[Text]" custT="1"/>
      <dgm:spPr/>
      <dgm:t>
        <a:bodyPr/>
        <a:lstStyle/>
        <a:p>
          <a:r>
            <a:rPr lang="en-US" sz="7200" dirty="0"/>
            <a:t>UDL Noticeboard</a:t>
          </a:r>
          <a:endParaRPr lang="en-IE" sz="7200" dirty="0"/>
        </a:p>
      </dgm:t>
    </dgm:pt>
    <dgm:pt modelId="{ED26B448-7528-4E5A-A842-DB912EA3E023}" type="parTrans" cxnId="{292A85A9-A1E2-4B5D-A444-A6481506E579}">
      <dgm:prSet/>
      <dgm:spPr/>
      <dgm:t>
        <a:bodyPr/>
        <a:lstStyle/>
        <a:p>
          <a:endParaRPr lang="en-IE"/>
        </a:p>
      </dgm:t>
    </dgm:pt>
    <dgm:pt modelId="{56A9AC27-5F94-46A9-A52A-4902B45F4631}" type="sibTrans" cxnId="{292A85A9-A1E2-4B5D-A444-A6481506E579}">
      <dgm:prSet/>
      <dgm:spPr/>
      <dgm:t>
        <a:bodyPr/>
        <a:lstStyle/>
        <a:p>
          <a:endParaRPr lang="en-IE"/>
        </a:p>
      </dgm:t>
    </dgm:pt>
    <dgm:pt modelId="{6C7FF9E3-BCC1-4DDC-B715-8886AAB0650E}">
      <dgm:prSet phldrT="[Text]" custT="1"/>
      <dgm:spPr/>
      <dgm:t>
        <a:bodyPr/>
        <a:lstStyle/>
        <a:p>
          <a:r>
            <a:rPr lang="en-US" sz="6600" dirty="0"/>
            <a:t>Examples from classes</a:t>
          </a:r>
          <a:endParaRPr lang="en-IE" sz="6600" dirty="0"/>
        </a:p>
      </dgm:t>
    </dgm:pt>
    <dgm:pt modelId="{6FF08A70-AFF3-4A70-8A17-80218EBE4118}" type="parTrans" cxnId="{0D1C4ED5-5DB1-4E6B-B22C-47436C95E34F}">
      <dgm:prSet/>
      <dgm:spPr/>
      <dgm:t>
        <a:bodyPr/>
        <a:lstStyle/>
        <a:p>
          <a:endParaRPr lang="en-IE"/>
        </a:p>
      </dgm:t>
    </dgm:pt>
    <dgm:pt modelId="{0CEDFA0B-2995-45CF-AA91-DC9B7438D585}" type="sibTrans" cxnId="{0D1C4ED5-5DB1-4E6B-B22C-47436C95E34F}">
      <dgm:prSet/>
      <dgm:spPr/>
      <dgm:t>
        <a:bodyPr/>
        <a:lstStyle/>
        <a:p>
          <a:endParaRPr lang="en-IE"/>
        </a:p>
      </dgm:t>
    </dgm:pt>
    <dgm:pt modelId="{72AA44FE-EF57-4E78-911E-894AE9E7484D}" type="pres">
      <dgm:prSet presAssocID="{F66E80D6-AC4A-4847-BCB5-927BCF57B9D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B4BF5EC-7D59-4E7D-AF63-A875F1469FA5}" type="pres">
      <dgm:prSet presAssocID="{F66E80D6-AC4A-4847-BCB5-927BCF57B9DA}" presName="matrix" presStyleCnt="0"/>
      <dgm:spPr/>
    </dgm:pt>
    <dgm:pt modelId="{56E509B2-83D0-4836-A67C-FA447E9B56B3}" type="pres">
      <dgm:prSet presAssocID="{F66E80D6-AC4A-4847-BCB5-927BCF57B9DA}" presName="tile1" presStyleLbl="node1" presStyleIdx="0" presStyleCnt="4" custLinFactNeighborX="0" custLinFactNeighborY="-2060"/>
      <dgm:spPr/>
    </dgm:pt>
    <dgm:pt modelId="{96C9A6B5-050D-433D-8AEF-B2E11DC1E5F7}" type="pres">
      <dgm:prSet presAssocID="{F66E80D6-AC4A-4847-BCB5-927BCF57B9D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A5F0903-ED8D-4D1E-ACD4-10E288042306}" type="pres">
      <dgm:prSet presAssocID="{F66E80D6-AC4A-4847-BCB5-927BCF57B9DA}" presName="tile2" presStyleLbl="node1" presStyleIdx="1" presStyleCnt="4" custLinFactNeighborY="-412"/>
      <dgm:spPr/>
    </dgm:pt>
    <dgm:pt modelId="{943DBB2A-4FE4-4DF8-A355-342EC44DEB56}" type="pres">
      <dgm:prSet presAssocID="{F66E80D6-AC4A-4847-BCB5-927BCF57B9D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03BC976-2DB4-472D-895C-74AD88D1943F}" type="pres">
      <dgm:prSet presAssocID="{F66E80D6-AC4A-4847-BCB5-927BCF57B9DA}" presName="tile3" presStyleLbl="node1" presStyleIdx="2" presStyleCnt="4" custLinFactNeighborY="4532"/>
      <dgm:spPr/>
    </dgm:pt>
    <dgm:pt modelId="{ED33D944-A166-49E8-A61B-CEA42D53204F}" type="pres">
      <dgm:prSet presAssocID="{F66E80D6-AC4A-4847-BCB5-927BCF57B9D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0EDC71C-3D70-4B79-BD17-7463B392E690}" type="pres">
      <dgm:prSet presAssocID="{F66E80D6-AC4A-4847-BCB5-927BCF57B9DA}" presName="tile4" presStyleLbl="node1" presStyleIdx="3" presStyleCnt="4"/>
      <dgm:spPr/>
    </dgm:pt>
    <dgm:pt modelId="{D6CB2EDE-7C5B-4B99-A36D-74D54B6308AC}" type="pres">
      <dgm:prSet presAssocID="{F66E80D6-AC4A-4847-BCB5-927BCF57B9D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773606B-8468-4261-82D7-E0E052FD5BFD}" type="pres">
      <dgm:prSet presAssocID="{F66E80D6-AC4A-4847-BCB5-927BCF57B9DA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D578D0B-6DB0-4422-9BCD-5D65B8020CC4}" type="presOf" srcId="{9118316A-BE11-47FA-ABB6-E2C82D8DBC85}" destId="{A773606B-8468-4261-82D7-E0E052FD5BFD}" srcOrd="0" destOrd="0" presId="urn:microsoft.com/office/officeart/2005/8/layout/matrix1"/>
    <dgm:cxn modelId="{58065A10-F937-4A40-90FD-2ED3C63A6C5E}" type="presOf" srcId="{6C7FF9E3-BCC1-4DDC-B715-8886AAB0650E}" destId="{D6CB2EDE-7C5B-4B99-A36D-74D54B6308AC}" srcOrd="1" destOrd="0" presId="urn:microsoft.com/office/officeart/2005/8/layout/matrix1"/>
    <dgm:cxn modelId="{9CD30623-A847-48C1-9E48-0454EE962ED2}" srcId="{9118316A-BE11-47FA-ABB6-E2C82D8DBC85}" destId="{2E624FD2-A716-4F33-8CDC-0AD234AEB35D}" srcOrd="1" destOrd="0" parTransId="{46ACB410-D8A3-4F8A-94CB-B37776A5ACD9}" sibTransId="{D18E1F4B-501C-42D5-9C1D-CF7AD2668B79}"/>
    <dgm:cxn modelId="{8BF2C337-8256-4F88-96E7-3781912D78DE}" type="presOf" srcId="{DE14E5C4-9733-49D6-A2F8-0BB323403083}" destId="{D03BC976-2DB4-472D-895C-74AD88D1943F}" srcOrd="0" destOrd="0" presId="urn:microsoft.com/office/officeart/2005/8/layout/matrix1"/>
    <dgm:cxn modelId="{BCA5683C-02F5-42E9-98EC-5380A3B17A59}" type="presOf" srcId="{38FC8CA4-BB2E-495B-92D6-2420AE007B43}" destId="{56E509B2-83D0-4836-A67C-FA447E9B56B3}" srcOrd="0" destOrd="0" presId="urn:microsoft.com/office/officeart/2005/8/layout/matrix1"/>
    <dgm:cxn modelId="{A8ACBC45-6BE7-4BCA-893C-ECE80D838BB4}" type="presOf" srcId="{2E624FD2-A716-4F33-8CDC-0AD234AEB35D}" destId="{9A5F0903-ED8D-4D1E-ACD4-10E288042306}" srcOrd="0" destOrd="0" presId="urn:microsoft.com/office/officeart/2005/8/layout/matrix1"/>
    <dgm:cxn modelId="{16BA956E-4D64-4CF9-BBDC-58EDEAFF8903}" type="presOf" srcId="{DE14E5C4-9733-49D6-A2F8-0BB323403083}" destId="{ED33D944-A166-49E8-A61B-CEA42D53204F}" srcOrd="1" destOrd="0" presId="urn:microsoft.com/office/officeart/2005/8/layout/matrix1"/>
    <dgm:cxn modelId="{9057D74E-F8F7-47D7-9C90-3CC013BEB5D9}" type="presOf" srcId="{38FC8CA4-BB2E-495B-92D6-2420AE007B43}" destId="{96C9A6B5-050D-433D-8AEF-B2E11DC1E5F7}" srcOrd="1" destOrd="0" presId="urn:microsoft.com/office/officeart/2005/8/layout/matrix1"/>
    <dgm:cxn modelId="{72DF6E76-735B-4ACE-8C38-27632245DE8D}" type="presOf" srcId="{F66E80D6-AC4A-4847-BCB5-927BCF57B9DA}" destId="{72AA44FE-EF57-4E78-911E-894AE9E7484D}" srcOrd="0" destOrd="0" presId="urn:microsoft.com/office/officeart/2005/8/layout/matrix1"/>
    <dgm:cxn modelId="{35752F9B-F0B2-481C-9807-9870D53D9479}" srcId="{F66E80D6-AC4A-4847-BCB5-927BCF57B9DA}" destId="{9118316A-BE11-47FA-ABB6-E2C82D8DBC85}" srcOrd="0" destOrd="0" parTransId="{F752C5A0-4B0A-4867-9473-82544692598E}" sibTransId="{275A7C1A-169A-4FB0-A3D1-21C27404CE62}"/>
    <dgm:cxn modelId="{6D6DD19E-811D-498A-BA08-2155E58E1527}" type="presOf" srcId="{6C7FF9E3-BCC1-4DDC-B715-8886AAB0650E}" destId="{80EDC71C-3D70-4B79-BD17-7463B392E690}" srcOrd="0" destOrd="0" presId="urn:microsoft.com/office/officeart/2005/8/layout/matrix1"/>
    <dgm:cxn modelId="{A869DAA4-D2A0-4604-81A4-0A2CE163B77C}" type="presOf" srcId="{2E624FD2-A716-4F33-8CDC-0AD234AEB35D}" destId="{943DBB2A-4FE4-4DF8-A355-342EC44DEB56}" srcOrd="1" destOrd="0" presId="urn:microsoft.com/office/officeart/2005/8/layout/matrix1"/>
    <dgm:cxn modelId="{292A85A9-A1E2-4B5D-A444-A6481506E579}" srcId="{9118316A-BE11-47FA-ABB6-E2C82D8DBC85}" destId="{DE14E5C4-9733-49D6-A2F8-0BB323403083}" srcOrd="2" destOrd="0" parTransId="{ED26B448-7528-4E5A-A842-DB912EA3E023}" sibTransId="{56A9AC27-5F94-46A9-A52A-4902B45F4631}"/>
    <dgm:cxn modelId="{BFF78FAB-F021-4482-8334-F068B16FED0F}" srcId="{9118316A-BE11-47FA-ABB6-E2C82D8DBC85}" destId="{38FC8CA4-BB2E-495B-92D6-2420AE007B43}" srcOrd="0" destOrd="0" parTransId="{B75DD0C2-3E02-47D0-AAA1-40DB63855BFB}" sibTransId="{82899AEE-60B9-4A8E-AA27-6506CD7BBB6E}"/>
    <dgm:cxn modelId="{0D1C4ED5-5DB1-4E6B-B22C-47436C95E34F}" srcId="{9118316A-BE11-47FA-ABB6-E2C82D8DBC85}" destId="{6C7FF9E3-BCC1-4DDC-B715-8886AAB0650E}" srcOrd="3" destOrd="0" parTransId="{6FF08A70-AFF3-4A70-8A17-80218EBE4118}" sibTransId="{0CEDFA0B-2995-45CF-AA91-DC9B7438D585}"/>
    <dgm:cxn modelId="{930FD8BA-BFE4-4BED-A382-D3819816DD32}" type="presParOf" srcId="{72AA44FE-EF57-4E78-911E-894AE9E7484D}" destId="{AB4BF5EC-7D59-4E7D-AF63-A875F1469FA5}" srcOrd="0" destOrd="0" presId="urn:microsoft.com/office/officeart/2005/8/layout/matrix1"/>
    <dgm:cxn modelId="{B3E54DAB-AD57-426B-959F-F5D4A466424B}" type="presParOf" srcId="{AB4BF5EC-7D59-4E7D-AF63-A875F1469FA5}" destId="{56E509B2-83D0-4836-A67C-FA447E9B56B3}" srcOrd="0" destOrd="0" presId="urn:microsoft.com/office/officeart/2005/8/layout/matrix1"/>
    <dgm:cxn modelId="{646B2B8B-5705-4C66-B918-1AD5FAC800F9}" type="presParOf" srcId="{AB4BF5EC-7D59-4E7D-AF63-A875F1469FA5}" destId="{96C9A6B5-050D-433D-8AEF-B2E11DC1E5F7}" srcOrd="1" destOrd="0" presId="urn:microsoft.com/office/officeart/2005/8/layout/matrix1"/>
    <dgm:cxn modelId="{B16B9295-32B4-408A-829B-C0C1A04A164C}" type="presParOf" srcId="{AB4BF5EC-7D59-4E7D-AF63-A875F1469FA5}" destId="{9A5F0903-ED8D-4D1E-ACD4-10E288042306}" srcOrd="2" destOrd="0" presId="urn:microsoft.com/office/officeart/2005/8/layout/matrix1"/>
    <dgm:cxn modelId="{C898D61D-0BAA-4B3F-996C-6BDF35589CBF}" type="presParOf" srcId="{AB4BF5EC-7D59-4E7D-AF63-A875F1469FA5}" destId="{943DBB2A-4FE4-4DF8-A355-342EC44DEB56}" srcOrd="3" destOrd="0" presId="urn:microsoft.com/office/officeart/2005/8/layout/matrix1"/>
    <dgm:cxn modelId="{F11E16DF-E807-40E4-B057-98FAF79EAE9C}" type="presParOf" srcId="{AB4BF5EC-7D59-4E7D-AF63-A875F1469FA5}" destId="{D03BC976-2DB4-472D-895C-74AD88D1943F}" srcOrd="4" destOrd="0" presId="urn:microsoft.com/office/officeart/2005/8/layout/matrix1"/>
    <dgm:cxn modelId="{762F6055-F8A0-40B6-816B-7B16226E17E0}" type="presParOf" srcId="{AB4BF5EC-7D59-4E7D-AF63-A875F1469FA5}" destId="{ED33D944-A166-49E8-A61B-CEA42D53204F}" srcOrd="5" destOrd="0" presId="urn:microsoft.com/office/officeart/2005/8/layout/matrix1"/>
    <dgm:cxn modelId="{52214245-6B2F-44E9-9300-D93602759D05}" type="presParOf" srcId="{AB4BF5EC-7D59-4E7D-AF63-A875F1469FA5}" destId="{80EDC71C-3D70-4B79-BD17-7463B392E690}" srcOrd="6" destOrd="0" presId="urn:microsoft.com/office/officeart/2005/8/layout/matrix1"/>
    <dgm:cxn modelId="{87EE825C-CF63-41B2-8324-D805D5F7CA8D}" type="presParOf" srcId="{AB4BF5EC-7D59-4E7D-AF63-A875F1469FA5}" destId="{D6CB2EDE-7C5B-4B99-A36D-74D54B6308AC}" srcOrd="7" destOrd="0" presId="urn:microsoft.com/office/officeart/2005/8/layout/matrix1"/>
    <dgm:cxn modelId="{C8D1A721-DCB3-4E3A-A3D7-FDB25EABE59E}" type="presParOf" srcId="{72AA44FE-EF57-4E78-911E-894AE9E7484D}" destId="{A773606B-8468-4261-82D7-E0E052FD5BF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B85689-8357-4FF2-B563-F98C83DC77A0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9AB6A6D-866B-48F7-A6DC-9C2663FBAE76}">
      <dgm:prSet phldrT="[Text]" custT="1"/>
      <dgm:spPr/>
      <dgm:t>
        <a:bodyPr/>
        <a:lstStyle/>
        <a:p>
          <a:r>
            <a:rPr lang="en-US" sz="3200" b="1" dirty="0">
              <a:solidFill>
                <a:srgbClr val="FF0000"/>
              </a:solidFill>
            </a:rPr>
            <a:t>Strengths</a:t>
          </a:r>
          <a:endParaRPr lang="en-IE" sz="2000" b="1" dirty="0">
            <a:solidFill>
              <a:srgbClr val="FF0000"/>
            </a:solidFill>
          </a:endParaRPr>
        </a:p>
      </dgm:t>
    </dgm:pt>
    <dgm:pt modelId="{9A334985-BA1A-458C-AA47-2F620C95D5ED}" type="parTrans" cxnId="{DF127F96-84B4-48EE-9932-5088832BFAF2}">
      <dgm:prSet/>
      <dgm:spPr/>
      <dgm:t>
        <a:bodyPr/>
        <a:lstStyle/>
        <a:p>
          <a:endParaRPr lang="en-IE"/>
        </a:p>
      </dgm:t>
    </dgm:pt>
    <dgm:pt modelId="{02E90F7B-A014-4525-93A9-BC226FC811E1}" type="sibTrans" cxnId="{DF127F96-84B4-48EE-9932-5088832BFAF2}">
      <dgm:prSet/>
      <dgm:spPr/>
      <dgm:t>
        <a:bodyPr/>
        <a:lstStyle/>
        <a:p>
          <a:endParaRPr lang="en-IE"/>
        </a:p>
      </dgm:t>
    </dgm:pt>
    <dgm:pt modelId="{862C5970-8BA9-47D6-B0EB-B856BA399D24}">
      <dgm:prSet phldrT="[Text]"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</a:rPr>
            <a:t>Already Exists</a:t>
          </a:r>
          <a:endParaRPr lang="en-IE" sz="3200" dirty="0">
            <a:solidFill>
              <a:schemeClr val="tx1"/>
            </a:solidFill>
          </a:endParaRPr>
        </a:p>
      </dgm:t>
    </dgm:pt>
    <dgm:pt modelId="{AEE8A202-2E8F-4019-9641-97AB51719D7E}" type="parTrans" cxnId="{7125F893-D5D1-4C44-A058-9ECA88C9B8E2}">
      <dgm:prSet/>
      <dgm:spPr/>
      <dgm:t>
        <a:bodyPr/>
        <a:lstStyle/>
        <a:p>
          <a:endParaRPr lang="en-IE"/>
        </a:p>
      </dgm:t>
    </dgm:pt>
    <dgm:pt modelId="{E0963537-7FE9-4FFD-89E6-AC7E7CA46ED5}" type="sibTrans" cxnId="{7125F893-D5D1-4C44-A058-9ECA88C9B8E2}">
      <dgm:prSet/>
      <dgm:spPr/>
      <dgm:t>
        <a:bodyPr/>
        <a:lstStyle/>
        <a:p>
          <a:endParaRPr lang="en-IE"/>
        </a:p>
      </dgm:t>
    </dgm:pt>
    <dgm:pt modelId="{490C35D4-B5EF-47C8-9A7D-F5CD3DEA13C2}">
      <dgm:prSet phldrT="[Text]" custT="1"/>
      <dgm:spPr/>
      <dgm:t>
        <a:bodyPr/>
        <a:lstStyle/>
        <a:p>
          <a:r>
            <a:rPr lang="en-IE" sz="3600" dirty="0">
              <a:solidFill>
                <a:schemeClr val="tx1"/>
              </a:solidFill>
            </a:rPr>
            <a:t>Good Buy In</a:t>
          </a:r>
        </a:p>
      </dgm:t>
    </dgm:pt>
    <dgm:pt modelId="{A029B2E9-3A9D-4B21-A0D6-F1A85BC147B9}" type="parTrans" cxnId="{8A6B0C7D-BDA1-4403-BDA9-AB710129C009}">
      <dgm:prSet/>
      <dgm:spPr/>
      <dgm:t>
        <a:bodyPr/>
        <a:lstStyle/>
        <a:p>
          <a:endParaRPr lang="en-IE"/>
        </a:p>
      </dgm:t>
    </dgm:pt>
    <dgm:pt modelId="{1D285481-8188-44F2-A675-B776F06FDB64}" type="sibTrans" cxnId="{8A6B0C7D-BDA1-4403-BDA9-AB710129C009}">
      <dgm:prSet/>
      <dgm:spPr/>
      <dgm:t>
        <a:bodyPr/>
        <a:lstStyle/>
        <a:p>
          <a:endParaRPr lang="en-IE"/>
        </a:p>
      </dgm:t>
    </dgm:pt>
    <dgm:pt modelId="{B44EEF84-68C9-4869-98D1-0BB3177888B7}">
      <dgm:prSet phldrT="[Text]" custT="1"/>
      <dgm:spPr/>
      <dgm:t>
        <a:bodyPr/>
        <a:lstStyle/>
        <a:p>
          <a:r>
            <a:rPr lang="en-IE" sz="1800" dirty="0">
              <a:solidFill>
                <a:schemeClr val="tx1"/>
              </a:solidFill>
            </a:rPr>
            <a:t>Good understanding</a:t>
          </a:r>
        </a:p>
      </dgm:t>
    </dgm:pt>
    <dgm:pt modelId="{1EF2D079-4AE9-49B5-B2B4-19C5BD20F861}" type="parTrans" cxnId="{06B81E9B-9A5C-4635-BE2A-10894AAECCB0}">
      <dgm:prSet/>
      <dgm:spPr/>
      <dgm:t>
        <a:bodyPr/>
        <a:lstStyle/>
        <a:p>
          <a:endParaRPr lang="en-IE"/>
        </a:p>
      </dgm:t>
    </dgm:pt>
    <dgm:pt modelId="{E890CE9E-21D0-4BEE-9CE8-16267F7BA3B4}" type="sibTrans" cxnId="{06B81E9B-9A5C-4635-BE2A-10894AAECCB0}">
      <dgm:prSet/>
      <dgm:spPr/>
      <dgm:t>
        <a:bodyPr/>
        <a:lstStyle/>
        <a:p>
          <a:endParaRPr lang="en-IE"/>
        </a:p>
      </dgm:t>
    </dgm:pt>
    <dgm:pt modelId="{3E2500EC-631C-4285-A084-434C9B25AB7D}">
      <dgm:prSet phldrT="[Text]" custT="1"/>
      <dgm:spPr/>
      <dgm:t>
        <a:bodyPr/>
        <a:lstStyle/>
        <a:p>
          <a:r>
            <a:rPr lang="en-IE" sz="2000" dirty="0">
              <a:solidFill>
                <a:schemeClr val="tx1"/>
              </a:solidFill>
            </a:rPr>
            <a:t>Primary </a:t>
          </a:r>
        </a:p>
        <a:p>
          <a:r>
            <a:rPr lang="en-IE" sz="2000" dirty="0">
              <a:solidFill>
                <a:schemeClr val="tx1"/>
              </a:solidFill>
            </a:rPr>
            <a:t>Curriculum</a:t>
          </a:r>
        </a:p>
      </dgm:t>
    </dgm:pt>
    <dgm:pt modelId="{361FFB6A-584C-49CA-A8F4-E9AF0A5DD52E}" type="parTrans" cxnId="{35CAE90F-D65F-47A3-B60D-888B414A71B1}">
      <dgm:prSet/>
      <dgm:spPr/>
      <dgm:t>
        <a:bodyPr/>
        <a:lstStyle/>
        <a:p>
          <a:endParaRPr lang="en-IE"/>
        </a:p>
      </dgm:t>
    </dgm:pt>
    <dgm:pt modelId="{733A8AE8-B1DC-4ED1-8290-95C78A6FAD1B}" type="sibTrans" cxnId="{35CAE90F-D65F-47A3-B60D-888B414A71B1}">
      <dgm:prSet/>
      <dgm:spPr/>
      <dgm:t>
        <a:bodyPr/>
        <a:lstStyle/>
        <a:p>
          <a:endParaRPr lang="en-IE"/>
        </a:p>
      </dgm:t>
    </dgm:pt>
    <dgm:pt modelId="{1E227760-895A-4255-840B-C9374E49CAA5}">
      <dgm:prSet phldrT="[Text]"/>
      <dgm:spPr/>
      <dgm:t>
        <a:bodyPr/>
        <a:lstStyle/>
        <a:p>
          <a:r>
            <a:rPr lang="en-IE" dirty="0">
              <a:solidFill>
                <a:schemeClr val="tx1"/>
              </a:solidFill>
            </a:rPr>
            <a:t>NCSE Relate</a:t>
          </a:r>
        </a:p>
      </dgm:t>
    </dgm:pt>
    <dgm:pt modelId="{69AD59EF-C3EA-4B36-B921-2E7AC5AEB415}" type="parTrans" cxnId="{37211BDC-7F67-43F9-AFAE-B9A8F13B969B}">
      <dgm:prSet/>
      <dgm:spPr/>
      <dgm:t>
        <a:bodyPr/>
        <a:lstStyle/>
        <a:p>
          <a:endParaRPr lang="en-IE"/>
        </a:p>
      </dgm:t>
    </dgm:pt>
    <dgm:pt modelId="{CFFEBB0E-7E30-46A3-9BC1-504230DDC3DF}" type="sibTrans" cxnId="{37211BDC-7F67-43F9-AFAE-B9A8F13B969B}">
      <dgm:prSet/>
      <dgm:spPr/>
      <dgm:t>
        <a:bodyPr/>
        <a:lstStyle/>
        <a:p>
          <a:endParaRPr lang="en-IE"/>
        </a:p>
      </dgm:t>
    </dgm:pt>
    <dgm:pt modelId="{6F7D0211-95D3-4F5D-AE48-B81956E05D23}">
      <dgm:prSet phldrT="[Text]"/>
      <dgm:spPr/>
      <dgm:t>
        <a:bodyPr/>
        <a:lstStyle/>
        <a:p>
          <a:r>
            <a:rPr lang="en-IE" dirty="0">
              <a:solidFill>
                <a:schemeClr val="tx1"/>
              </a:solidFill>
            </a:rPr>
            <a:t>DÉIS</a:t>
          </a:r>
        </a:p>
      </dgm:t>
    </dgm:pt>
    <dgm:pt modelId="{4807BE24-DE11-47B9-947C-DE40F6FE526D}" type="parTrans" cxnId="{A0B1C9BB-97A8-4E9F-9270-F78C4A771584}">
      <dgm:prSet/>
      <dgm:spPr/>
      <dgm:t>
        <a:bodyPr/>
        <a:lstStyle/>
        <a:p>
          <a:endParaRPr lang="en-IE"/>
        </a:p>
      </dgm:t>
    </dgm:pt>
    <dgm:pt modelId="{3001BC55-63EC-4018-8CFB-2D7D8782706D}" type="sibTrans" cxnId="{A0B1C9BB-97A8-4E9F-9270-F78C4A771584}">
      <dgm:prSet/>
      <dgm:spPr/>
      <dgm:t>
        <a:bodyPr/>
        <a:lstStyle/>
        <a:p>
          <a:endParaRPr lang="en-IE"/>
        </a:p>
      </dgm:t>
    </dgm:pt>
    <dgm:pt modelId="{426EA791-7387-40FF-AECC-05B9E880012B}" type="pres">
      <dgm:prSet presAssocID="{B8B85689-8357-4FF2-B563-F98C83DC77A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4293DE4-E024-4F4B-A4A6-4FEAD60F5D51}" type="pres">
      <dgm:prSet presAssocID="{69AB6A6D-866B-48F7-A6DC-9C2663FBAE76}" presName="Parent" presStyleLbl="node0" presStyleIdx="0" presStyleCnt="1" custScaleX="114661" custScaleY="114383">
        <dgm:presLayoutVars>
          <dgm:chMax val="6"/>
          <dgm:chPref val="6"/>
        </dgm:presLayoutVars>
      </dgm:prSet>
      <dgm:spPr/>
    </dgm:pt>
    <dgm:pt modelId="{D895DE88-9694-4DE2-9227-2A1B1FA2EAD0}" type="pres">
      <dgm:prSet presAssocID="{862C5970-8BA9-47D6-B0EB-B856BA399D24}" presName="Accent1" presStyleCnt="0"/>
      <dgm:spPr/>
    </dgm:pt>
    <dgm:pt modelId="{F5E6063E-9C12-4EE8-9322-01327C6A2A3B}" type="pres">
      <dgm:prSet presAssocID="{862C5970-8BA9-47D6-B0EB-B856BA399D24}" presName="Accent" presStyleLbl="bgShp" presStyleIdx="0" presStyleCnt="6"/>
      <dgm:spPr/>
    </dgm:pt>
    <dgm:pt modelId="{3BAF7959-6228-40E5-9FD9-3E45C20A6946}" type="pres">
      <dgm:prSet presAssocID="{862C5970-8BA9-47D6-B0EB-B856BA399D24}" presName="Child1" presStyleLbl="node1" presStyleIdx="0" presStyleCnt="6" custLinFactNeighborX="824" custLinFactNeighborY="-1429">
        <dgm:presLayoutVars>
          <dgm:chMax val="0"/>
          <dgm:chPref val="0"/>
          <dgm:bulletEnabled val="1"/>
        </dgm:presLayoutVars>
      </dgm:prSet>
      <dgm:spPr/>
    </dgm:pt>
    <dgm:pt modelId="{48E4590E-342E-4E22-B419-60EA3937859A}" type="pres">
      <dgm:prSet presAssocID="{490C35D4-B5EF-47C8-9A7D-F5CD3DEA13C2}" presName="Accent2" presStyleCnt="0"/>
      <dgm:spPr/>
    </dgm:pt>
    <dgm:pt modelId="{A5D7F8D5-729E-47E7-B72D-DF664FEC6EED}" type="pres">
      <dgm:prSet presAssocID="{490C35D4-B5EF-47C8-9A7D-F5CD3DEA13C2}" presName="Accent" presStyleLbl="bgShp" presStyleIdx="1" presStyleCnt="6"/>
      <dgm:spPr/>
    </dgm:pt>
    <dgm:pt modelId="{7A0CE111-A483-4243-863D-12171487881B}" type="pres">
      <dgm:prSet presAssocID="{490C35D4-B5EF-47C8-9A7D-F5CD3DEA13C2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65C8E9D1-CC32-4EDF-BFA3-24029EBF5FB5}" type="pres">
      <dgm:prSet presAssocID="{B44EEF84-68C9-4869-98D1-0BB3177888B7}" presName="Accent3" presStyleCnt="0"/>
      <dgm:spPr/>
    </dgm:pt>
    <dgm:pt modelId="{45A441BC-383E-431E-B761-25DC3C51C322}" type="pres">
      <dgm:prSet presAssocID="{B44EEF84-68C9-4869-98D1-0BB3177888B7}" presName="Accent" presStyleLbl="bgShp" presStyleIdx="2" presStyleCnt="6"/>
      <dgm:spPr/>
    </dgm:pt>
    <dgm:pt modelId="{20DA0DAB-55FE-41AF-A7AE-DF34B086EDE5}" type="pres">
      <dgm:prSet presAssocID="{B44EEF84-68C9-4869-98D1-0BB3177888B7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1365698-02BA-4CD7-AB1C-425AF7333EBF}" type="pres">
      <dgm:prSet presAssocID="{3E2500EC-631C-4285-A084-434C9B25AB7D}" presName="Accent4" presStyleCnt="0"/>
      <dgm:spPr/>
    </dgm:pt>
    <dgm:pt modelId="{060791B7-C827-490E-9B03-39B438D731DB}" type="pres">
      <dgm:prSet presAssocID="{3E2500EC-631C-4285-A084-434C9B25AB7D}" presName="Accent" presStyleLbl="bgShp" presStyleIdx="3" presStyleCnt="6"/>
      <dgm:spPr/>
    </dgm:pt>
    <dgm:pt modelId="{C2BA4D69-625E-4061-BA89-4E8727ABC030}" type="pres">
      <dgm:prSet presAssocID="{3E2500EC-631C-4285-A084-434C9B25AB7D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6BB22D4-8BAD-4813-890B-A8F61C1DB44B}" type="pres">
      <dgm:prSet presAssocID="{1E227760-895A-4255-840B-C9374E49CAA5}" presName="Accent5" presStyleCnt="0"/>
      <dgm:spPr/>
    </dgm:pt>
    <dgm:pt modelId="{004703D6-214E-4212-95A3-1F287FB5F027}" type="pres">
      <dgm:prSet presAssocID="{1E227760-895A-4255-840B-C9374E49CAA5}" presName="Accent" presStyleLbl="bgShp" presStyleIdx="4" presStyleCnt="6"/>
      <dgm:spPr/>
    </dgm:pt>
    <dgm:pt modelId="{618313BE-192E-4E5C-8E3F-3480CB80079A}" type="pres">
      <dgm:prSet presAssocID="{1E227760-895A-4255-840B-C9374E49CAA5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A7116FF1-5B48-49B6-8B7F-0641C2C2833F}" type="pres">
      <dgm:prSet presAssocID="{6F7D0211-95D3-4F5D-AE48-B81956E05D23}" presName="Accent6" presStyleCnt="0"/>
      <dgm:spPr/>
    </dgm:pt>
    <dgm:pt modelId="{AF04FFA5-6A18-4EC7-8A2B-52FDD30D0537}" type="pres">
      <dgm:prSet presAssocID="{6F7D0211-95D3-4F5D-AE48-B81956E05D23}" presName="Accent" presStyleLbl="bgShp" presStyleIdx="5" presStyleCnt="6"/>
      <dgm:spPr/>
    </dgm:pt>
    <dgm:pt modelId="{5B735299-7083-4A5C-99A7-8EC3FDAB85F7}" type="pres">
      <dgm:prSet presAssocID="{6F7D0211-95D3-4F5D-AE48-B81956E05D23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35CAE90F-D65F-47A3-B60D-888B414A71B1}" srcId="{69AB6A6D-866B-48F7-A6DC-9C2663FBAE76}" destId="{3E2500EC-631C-4285-A084-434C9B25AB7D}" srcOrd="3" destOrd="0" parTransId="{361FFB6A-584C-49CA-A8F4-E9AF0A5DD52E}" sibTransId="{733A8AE8-B1DC-4ED1-8290-95C78A6FAD1B}"/>
    <dgm:cxn modelId="{26C09238-606C-487B-B619-CF72C9FE1D25}" type="presOf" srcId="{B44EEF84-68C9-4869-98D1-0BB3177888B7}" destId="{20DA0DAB-55FE-41AF-A7AE-DF34B086EDE5}" srcOrd="0" destOrd="0" presId="urn:microsoft.com/office/officeart/2011/layout/HexagonRadial"/>
    <dgm:cxn modelId="{96AF2B46-B222-4C58-A913-7B0530D56FA4}" type="presOf" srcId="{6F7D0211-95D3-4F5D-AE48-B81956E05D23}" destId="{5B735299-7083-4A5C-99A7-8EC3FDAB85F7}" srcOrd="0" destOrd="0" presId="urn:microsoft.com/office/officeart/2011/layout/HexagonRadial"/>
    <dgm:cxn modelId="{864A244A-A607-4E0C-AF8D-17F37672BA56}" type="presOf" srcId="{1E227760-895A-4255-840B-C9374E49CAA5}" destId="{618313BE-192E-4E5C-8E3F-3480CB80079A}" srcOrd="0" destOrd="0" presId="urn:microsoft.com/office/officeart/2011/layout/HexagonRadial"/>
    <dgm:cxn modelId="{B6B57777-676A-46EA-926D-CB78F2F72C85}" type="presOf" srcId="{862C5970-8BA9-47D6-B0EB-B856BA399D24}" destId="{3BAF7959-6228-40E5-9FD9-3E45C20A6946}" srcOrd="0" destOrd="0" presId="urn:microsoft.com/office/officeart/2011/layout/HexagonRadial"/>
    <dgm:cxn modelId="{8A6B0C7D-BDA1-4403-BDA9-AB710129C009}" srcId="{69AB6A6D-866B-48F7-A6DC-9C2663FBAE76}" destId="{490C35D4-B5EF-47C8-9A7D-F5CD3DEA13C2}" srcOrd="1" destOrd="0" parTransId="{A029B2E9-3A9D-4B21-A0D6-F1A85BC147B9}" sibTransId="{1D285481-8188-44F2-A675-B776F06FDB64}"/>
    <dgm:cxn modelId="{7125F893-D5D1-4C44-A058-9ECA88C9B8E2}" srcId="{69AB6A6D-866B-48F7-A6DC-9C2663FBAE76}" destId="{862C5970-8BA9-47D6-B0EB-B856BA399D24}" srcOrd="0" destOrd="0" parTransId="{AEE8A202-2E8F-4019-9641-97AB51719D7E}" sibTransId="{E0963537-7FE9-4FFD-89E6-AC7E7CA46ED5}"/>
    <dgm:cxn modelId="{DF127F96-84B4-48EE-9932-5088832BFAF2}" srcId="{B8B85689-8357-4FF2-B563-F98C83DC77A0}" destId="{69AB6A6D-866B-48F7-A6DC-9C2663FBAE76}" srcOrd="0" destOrd="0" parTransId="{9A334985-BA1A-458C-AA47-2F620C95D5ED}" sibTransId="{02E90F7B-A014-4525-93A9-BC226FC811E1}"/>
    <dgm:cxn modelId="{06B81E9B-9A5C-4635-BE2A-10894AAECCB0}" srcId="{69AB6A6D-866B-48F7-A6DC-9C2663FBAE76}" destId="{B44EEF84-68C9-4869-98D1-0BB3177888B7}" srcOrd="2" destOrd="0" parTransId="{1EF2D079-4AE9-49B5-B2B4-19C5BD20F861}" sibTransId="{E890CE9E-21D0-4BEE-9CE8-16267F7BA3B4}"/>
    <dgm:cxn modelId="{E61700B4-4115-4ECA-AAC4-DA45E83BAA3C}" type="presOf" srcId="{3E2500EC-631C-4285-A084-434C9B25AB7D}" destId="{C2BA4D69-625E-4061-BA89-4E8727ABC030}" srcOrd="0" destOrd="0" presId="urn:microsoft.com/office/officeart/2011/layout/HexagonRadial"/>
    <dgm:cxn modelId="{A0B1C9BB-97A8-4E9F-9270-F78C4A771584}" srcId="{69AB6A6D-866B-48F7-A6DC-9C2663FBAE76}" destId="{6F7D0211-95D3-4F5D-AE48-B81956E05D23}" srcOrd="5" destOrd="0" parTransId="{4807BE24-DE11-47B9-947C-DE40F6FE526D}" sibTransId="{3001BC55-63EC-4018-8CFB-2D7D8782706D}"/>
    <dgm:cxn modelId="{AA88A3C3-E1D5-4CEE-8E1B-F8F22C2AB2C3}" type="presOf" srcId="{490C35D4-B5EF-47C8-9A7D-F5CD3DEA13C2}" destId="{7A0CE111-A483-4243-863D-12171487881B}" srcOrd="0" destOrd="0" presId="urn:microsoft.com/office/officeart/2011/layout/HexagonRadial"/>
    <dgm:cxn modelId="{AC9D09C5-1255-4634-84D9-93C6D81BE024}" type="presOf" srcId="{69AB6A6D-866B-48F7-A6DC-9C2663FBAE76}" destId="{74293DE4-E024-4F4B-A4A6-4FEAD60F5D51}" srcOrd="0" destOrd="0" presId="urn:microsoft.com/office/officeart/2011/layout/HexagonRadial"/>
    <dgm:cxn modelId="{37211BDC-7F67-43F9-AFAE-B9A8F13B969B}" srcId="{69AB6A6D-866B-48F7-A6DC-9C2663FBAE76}" destId="{1E227760-895A-4255-840B-C9374E49CAA5}" srcOrd="4" destOrd="0" parTransId="{69AD59EF-C3EA-4B36-B921-2E7AC5AEB415}" sibTransId="{CFFEBB0E-7E30-46A3-9BC1-504230DDC3DF}"/>
    <dgm:cxn modelId="{A266FDE6-50A4-4EC6-800B-2DB54F77F848}" type="presOf" srcId="{B8B85689-8357-4FF2-B563-F98C83DC77A0}" destId="{426EA791-7387-40FF-AECC-05B9E880012B}" srcOrd="0" destOrd="0" presId="urn:microsoft.com/office/officeart/2011/layout/HexagonRadial"/>
    <dgm:cxn modelId="{7D457A8E-2864-4583-A027-A9730E15A44D}" type="presParOf" srcId="{426EA791-7387-40FF-AECC-05B9E880012B}" destId="{74293DE4-E024-4F4B-A4A6-4FEAD60F5D51}" srcOrd="0" destOrd="0" presId="urn:microsoft.com/office/officeart/2011/layout/HexagonRadial"/>
    <dgm:cxn modelId="{C3D279C8-F259-4FB5-AB25-846172ABABE3}" type="presParOf" srcId="{426EA791-7387-40FF-AECC-05B9E880012B}" destId="{D895DE88-9694-4DE2-9227-2A1B1FA2EAD0}" srcOrd="1" destOrd="0" presId="urn:microsoft.com/office/officeart/2011/layout/HexagonRadial"/>
    <dgm:cxn modelId="{D8C18CC3-FC3E-4756-BAF8-140036855462}" type="presParOf" srcId="{D895DE88-9694-4DE2-9227-2A1B1FA2EAD0}" destId="{F5E6063E-9C12-4EE8-9322-01327C6A2A3B}" srcOrd="0" destOrd="0" presId="urn:microsoft.com/office/officeart/2011/layout/HexagonRadial"/>
    <dgm:cxn modelId="{E0E7D07D-3FD4-4189-8B4D-C4E732F5002E}" type="presParOf" srcId="{426EA791-7387-40FF-AECC-05B9E880012B}" destId="{3BAF7959-6228-40E5-9FD9-3E45C20A6946}" srcOrd="2" destOrd="0" presId="urn:microsoft.com/office/officeart/2011/layout/HexagonRadial"/>
    <dgm:cxn modelId="{392DB023-978F-4165-84BA-6EB7A4F4E37D}" type="presParOf" srcId="{426EA791-7387-40FF-AECC-05B9E880012B}" destId="{48E4590E-342E-4E22-B419-60EA3937859A}" srcOrd="3" destOrd="0" presId="urn:microsoft.com/office/officeart/2011/layout/HexagonRadial"/>
    <dgm:cxn modelId="{544E8779-200C-468F-A6F7-1C53B878FA0D}" type="presParOf" srcId="{48E4590E-342E-4E22-B419-60EA3937859A}" destId="{A5D7F8D5-729E-47E7-B72D-DF664FEC6EED}" srcOrd="0" destOrd="0" presId="urn:microsoft.com/office/officeart/2011/layout/HexagonRadial"/>
    <dgm:cxn modelId="{194655D0-6E9D-4AEB-B8D6-7FDB9C125C51}" type="presParOf" srcId="{426EA791-7387-40FF-AECC-05B9E880012B}" destId="{7A0CE111-A483-4243-863D-12171487881B}" srcOrd="4" destOrd="0" presId="urn:microsoft.com/office/officeart/2011/layout/HexagonRadial"/>
    <dgm:cxn modelId="{99D85C67-F289-4CED-83D6-852F3F0BBFDF}" type="presParOf" srcId="{426EA791-7387-40FF-AECC-05B9E880012B}" destId="{65C8E9D1-CC32-4EDF-BFA3-24029EBF5FB5}" srcOrd="5" destOrd="0" presId="urn:microsoft.com/office/officeart/2011/layout/HexagonRadial"/>
    <dgm:cxn modelId="{0D9F5CC8-D93B-4AD2-808F-5B16F2B0EFAD}" type="presParOf" srcId="{65C8E9D1-CC32-4EDF-BFA3-24029EBF5FB5}" destId="{45A441BC-383E-431E-B761-25DC3C51C322}" srcOrd="0" destOrd="0" presId="urn:microsoft.com/office/officeart/2011/layout/HexagonRadial"/>
    <dgm:cxn modelId="{C38AC803-7883-4F7C-A9D4-1CF7E3726BE1}" type="presParOf" srcId="{426EA791-7387-40FF-AECC-05B9E880012B}" destId="{20DA0DAB-55FE-41AF-A7AE-DF34B086EDE5}" srcOrd="6" destOrd="0" presId="urn:microsoft.com/office/officeart/2011/layout/HexagonRadial"/>
    <dgm:cxn modelId="{81ECA6A4-6CD3-4533-8AAE-57614AAE9D66}" type="presParOf" srcId="{426EA791-7387-40FF-AECC-05B9E880012B}" destId="{81365698-02BA-4CD7-AB1C-425AF7333EBF}" srcOrd="7" destOrd="0" presId="urn:microsoft.com/office/officeart/2011/layout/HexagonRadial"/>
    <dgm:cxn modelId="{07284988-2913-4945-ACBC-86AE3E3FE617}" type="presParOf" srcId="{81365698-02BA-4CD7-AB1C-425AF7333EBF}" destId="{060791B7-C827-490E-9B03-39B438D731DB}" srcOrd="0" destOrd="0" presId="urn:microsoft.com/office/officeart/2011/layout/HexagonRadial"/>
    <dgm:cxn modelId="{6B2E107F-7071-463E-8CEE-D16033D64950}" type="presParOf" srcId="{426EA791-7387-40FF-AECC-05B9E880012B}" destId="{C2BA4D69-625E-4061-BA89-4E8727ABC030}" srcOrd="8" destOrd="0" presId="urn:microsoft.com/office/officeart/2011/layout/HexagonRadial"/>
    <dgm:cxn modelId="{F910545B-8D60-4342-A5EC-F37D7716BFAC}" type="presParOf" srcId="{426EA791-7387-40FF-AECC-05B9E880012B}" destId="{D6BB22D4-8BAD-4813-890B-A8F61C1DB44B}" srcOrd="9" destOrd="0" presId="urn:microsoft.com/office/officeart/2011/layout/HexagonRadial"/>
    <dgm:cxn modelId="{ACD4574A-C046-4956-9399-05B6AE953267}" type="presParOf" srcId="{D6BB22D4-8BAD-4813-890B-A8F61C1DB44B}" destId="{004703D6-214E-4212-95A3-1F287FB5F027}" srcOrd="0" destOrd="0" presId="urn:microsoft.com/office/officeart/2011/layout/HexagonRadial"/>
    <dgm:cxn modelId="{825B9D16-FC69-4E97-9138-E0663C817663}" type="presParOf" srcId="{426EA791-7387-40FF-AECC-05B9E880012B}" destId="{618313BE-192E-4E5C-8E3F-3480CB80079A}" srcOrd="10" destOrd="0" presId="urn:microsoft.com/office/officeart/2011/layout/HexagonRadial"/>
    <dgm:cxn modelId="{62AF737F-8212-4B3D-BF50-BCBA4768E1AB}" type="presParOf" srcId="{426EA791-7387-40FF-AECC-05B9E880012B}" destId="{A7116FF1-5B48-49B6-8B7F-0641C2C2833F}" srcOrd="11" destOrd="0" presId="urn:microsoft.com/office/officeart/2011/layout/HexagonRadial"/>
    <dgm:cxn modelId="{B0622548-BA62-445A-AE91-70718947F075}" type="presParOf" srcId="{A7116FF1-5B48-49B6-8B7F-0641C2C2833F}" destId="{AF04FFA5-6A18-4EC7-8A2B-52FDD30D0537}" srcOrd="0" destOrd="0" presId="urn:microsoft.com/office/officeart/2011/layout/HexagonRadial"/>
    <dgm:cxn modelId="{52BDD192-D625-4B85-A911-165DE2C390DB}" type="presParOf" srcId="{426EA791-7387-40FF-AECC-05B9E880012B}" destId="{5B735299-7083-4A5C-99A7-8EC3FDAB85F7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8BE878-2E16-4E76-AB3A-B956FCEC28D0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4C46AF35-CF9E-414B-81D8-021FEE8750D7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Barriers</a:t>
          </a:r>
          <a:endParaRPr lang="en-IE" dirty="0">
            <a:solidFill>
              <a:srgbClr val="FF0000"/>
            </a:solidFill>
          </a:endParaRPr>
        </a:p>
      </dgm:t>
    </dgm:pt>
    <dgm:pt modelId="{A98F9658-2E74-4BA4-8E74-DB751DB3A5F0}" type="parTrans" cxnId="{01363E92-421D-4F06-AC45-BCF6ECE89B19}">
      <dgm:prSet/>
      <dgm:spPr/>
      <dgm:t>
        <a:bodyPr/>
        <a:lstStyle/>
        <a:p>
          <a:endParaRPr lang="en-IE"/>
        </a:p>
      </dgm:t>
    </dgm:pt>
    <dgm:pt modelId="{98B0C959-9F47-44A7-9516-E9EC11FA589D}" type="sibTrans" cxnId="{01363E92-421D-4F06-AC45-BCF6ECE89B19}">
      <dgm:prSet/>
      <dgm:spPr/>
      <dgm:t>
        <a:bodyPr/>
        <a:lstStyle/>
        <a:p>
          <a:endParaRPr lang="en-IE"/>
        </a:p>
      </dgm:t>
    </dgm:pt>
    <dgm:pt modelId="{C7B5C275-93B6-4A4D-B83D-F2E3B12B3375}">
      <dgm:prSet phldrT="[Text]" custT="1"/>
      <dgm:spPr/>
      <dgm:t>
        <a:bodyPr/>
        <a:lstStyle/>
        <a:p>
          <a:r>
            <a:rPr lang="en-IE" sz="2800" dirty="0">
              <a:solidFill>
                <a:schemeClr val="tx1"/>
              </a:solidFill>
            </a:rPr>
            <a:t>Attitude</a:t>
          </a:r>
          <a:endParaRPr lang="en-IE" sz="1500" dirty="0">
            <a:solidFill>
              <a:schemeClr val="tx1"/>
            </a:solidFill>
          </a:endParaRPr>
        </a:p>
      </dgm:t>
    </dgm:pt>
    <dgm:pt modelId="{38ADEAE0-B3F4-478E-9F8F-25D4B6FC4924}" type="parTrans" cxnId="{EB86D17C-4EED-49F6-BFF2-1B1A0D792251}">
      <dgm:prSet/>
      <dgm:spPr/>
      <dgm:t>
        <a:bodyPr/>
        <a:lstStyle/>
        <a:p>
          <a:endParaRPr lang="en-IE"/>
        </a:p>
      </dgm:t>
    </dgm:pt>
    <dgm:pt modelId="{BCF345BB-79A1-49C4-AE3E-75FCCBEA32F2}" type="sibTrans" cxnId="{EB86D17C-4EED-49F6-BFF2-1B1A0D792251}">
      <dgm:prSet/>
      <dgm:spPr/>
      <dgm:t>
        <a:bodyPr/>
        <a:lstStyle/>
        <a:p>
          <a:endParaRPr lang="en-IE"/>
        </a:p>
      </dgm:t>
    </dgm:pt>
    <dgm:pt modelId="{F0A97C3F-E758-4384-BA4B-364A5CDAC686}">
      <dgm:prSet phldrT="[Text]" custT="1"/>
      <dgm:spPr/>
      <dgm:t>
        <a:bodyPr/>
        <a:lstStyle/>
        <a:p>
          <a:r>
            <a:rPr lang="en-IE" sz="1600" dirty="0">
              <a:solidFill>
                <a:schemeClr val="tx1"/>
              </a:solidFill>
            </a:rPr>
            <a:t>Understanding</a:t>
          </a:r>
        </a:p>
      </dgm:t>
    </dgm:pt>
    <dgm:pt modelId="{8F072B3E-993C-4B73-A574-D3A7401A67BC}" type="parTrans" cxnId="{6BBDEFC6-AD55-4BF5-8E6D-ED6AE109A56F}">
      <dgm:prSet/>
      <dgm:spPr/>
      <dgm:t>
        <a:bodyPr/>
        <a:lstStyle/>
        <a:p>
          <a:endParaRPr lang="en-IE"/>
        </a:p>
      </dgm:t>
    </dgm:pt>
    <dgm:pt modelId="{9243D08D-F896-4A36-8AAB-9E09C425AEE7}" type="sibTrans" cxnId="{6BBDEFC6-AD55-4BF5-8E6D-ED6AE109A56F}">
      <dgm:prSet/>
      <dgm:spPr/>
      <dgm:t>
        <a:bodyPr/>
        <a:lstStyle/>
        <a:p>
          <a:endParaRPr lang="en-IE"/>
        </a:p>
      </dgm:t>
    </dgm:pt>
    <dgm:pt modelId="{A17CA03C-BAE4-4CC5-A10F-F9184E2A630D}">
      <dgm:prSet phldrT="[Text]" custT="1"/>
      <dgm:spPr/>
      <dgm:t>
        <a:bodyPr/>
        <a:lstStyle/>
        <a:p>
          <a:r>
            <a:rPr lang="en-IE" sz="3600" dirty="0">
              <a:solidFill>
                <a:schemeClr val="tx1"/>
              </a:solidFill>
            </a:rPr>
            <a:t>Junior School</a:t>
          </a:r>
        </a:p>
      </dgm:t>
    </dgm:pt>
    <dgm:pt modelId="{658DEBF4-137B-48F7-8D26-7AB5CD3C7BA7}" type="parTrans" cxnId="{D3CB9837-D1D5-4EC8-9E5C-CF714D6C1384}">
      <dgm:prSet/>
      <dgm:spPr/>
      <dgm:t>
        <a:bodyPr/>
        <a:lstStyle/>
        <a:p>
          <a:endParaRPr lang="en-IE"/>
        </a:p>
      </dgm:t>
    </dgm:pt>
    <dgm:pt modelId="{6A9EC9E2-63DC-4D4B-B9C9-B7C8B38BC521}" type="sibTrans" cxnId="{D3CB9837-D1D5-4EC8-9E5C-CF714D6C1384}">
      <dgm:prSet/>
      <dgm:spPr/>
      <dgm:t>
        <a:bodyPr/>
        <a:lstStyle/>
        <a:p>
          <a:endParaRPr lang="en-IE"/>
        </a:p>
      </dgm:t>
    </dgm:pt>
    <dgm:pt modelId="{45EBA49C-3A6A-4BBD-A737-B75399908855}">
      <dgm:prSet phldrT="[Text]"/>
      <dgm:spPr/>
      <dgm:t>
        <a:bodyPr/>
        <a:lstStyle/>
        <a:p>
          <a:r>
            <a:rPr lang="en-IE" dirty="0">
              <a:solidFill>
                <a:schemeClr val="tx1"/>
              </a:solidFill>
            </a:rPr>
            <a:t>Community</a:t>
          </a:r>
        </a:p>
      </dgm:t>
    </dgm:pt>
    <dgm:pt modelId="{103984E5-093E-4A35-A137-42189BFEAA98}" type="parTrans" cxnId="{3431CCDE-7166-4F40-A78F-CC5228913DC0}">
      <dgm:prSet/>
      <dgm:spPr/>
      <dgm:t>
        <a:bodyPr/>
        <a:lstStyle/>
        <a:p>
          <a:endParaRPr lang="en-IE"/>
        </a:p>
      </dgm:t>
    </dgm:pt>
    <dgm:pt modelId="{21DADAB7-DA01-4EFB-8B77-487D50341891}" type="sibTrans" cxnId="{3431CCDE-7166-4F40-A78F-CC5228913DC0}">
      <dgm:prSet/>
      <dgm:spPr/>
      <dgm:t>
        <a:bodyPr/>
        <a:lstStyle/>
        <a:p>
          <a:endParaRPr lang="en-IE"/>
        </a:p>
      </dgm:t>
    </dgm:pt>
    <dgm:pt modelId="{68C85ADA-7D36-4537-AC3E-F76891525163}" type="pres">
      <dgm:prSet presAssocID="{5E8BE878-2E16-4E76-AB3A-B956FCEC28D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040975A-C6FF-44EF-96AB-431E025CE718}" type="pres">
      <dgm:prSet presAssocID="{4C46AF35-CF9E-414B-81D8-021FEE8750D7}" presName="centerShape" presStyleLbl="node0" presStyleIdx="0" presStyleCnt="1"/>
      <dgm:spPr/>
    </dgm:pt>
    <dgm:pt modelId="{610B75CF-0FB7-42A3-83F0-E31D5E2ED96F}" type="pres">
      <dgm:prSet presAssocID="{C7B5C275-93B6-4A4D-B83D-F2E3B12B3375}" presName="node" presStyleLbl="node1" presStyleIdx="0" presStyleCnt="4" custScaleX="121486" custScaleY="119259" custRadScaleRad="87030">
        <dgm:presLayoutVars>
          <dgm:bulletEnabled val="1"/>
        </dgm:presLayoutVars>
      </dgm:prSet>
      <dgm:spPr/>
    </dgm:pt>
    <dgm:pt modelId="{A5868A38-6305-4907-8BF6-D869105CC902}" type="pres">
      <dgm:prSet presAssocID="{C7B5C275-93B6-4A4D-B83D-F2E3B12B3375}" presName="dummy" presStyleCnt="0"/>
      <dgm:spPr/>
    </dgm:pt>
    <dgm:pt modelId="{B5005128-15C1-48E4-A45B-DE065CB0DF8B}" type="pres">
      <dgm:prSet presAssocID="{BCF345BB-79A1-49C4-AE3E-75FCCBEA32F2}" presName="sibTrans" presStyleLbl="sibTrans2D1" presStyleIdx="0" presStyleCnt="4"/>
      <dgm:spPr/>
    </dgm:pt>
    <dgm:pt modelId="{8630A85F-828B-4443-90D4-FD834751D7DD}" type="pres">
      <dgm:prSet presAssocID="{F0A97C3F-E758-4384-BA4B-364A5CDAC686}" presName="node" presStyleLbl="node1" presStyleIdx="1" presStyleCnt="4" custScaleX="126938" custScaleY="132283">
        <dgm:presLayoutVars>
          <dgm:bulletEnabled val="1"/>
        </dgm:presLayoutVars>
      </dgm:prSet>
      <dgm:spPr/>
    </dgm:pt>
    <dgm:pt modelId="{D5A935B5-E1EC-4B0E-912F-9E0ABAD5C4C0}" type="pres">
      <dgm:prSet presAssocID="{F0A97C3F-E758-4384-BA4B-364A5CDAC686}" presName="dummy" presStyleCnt="0"/>
      <dgm:spPr/>
    </dgm:pt>
    <dgm:pt modelId="{025D36E7-DFA4-4BEB-A03C-DE2CF12D1258}" type="pres">
      <dgm:prSet presAssocID="{9243D08D-F896-4A36-8AAB-9E09C425AEE7}" presName="sibTrans" presStyleLbl="sibTrans2D1" presStyleIdx="1" presStyleCnt="4"/>
      <dgm:spPr/>
    </dgm:pt>
    <dgm:pt modelId="{B798DF8A-05F0-451E-BB67-E47B9FA70288}" type="pres">
      <dgm:prSet presAssocID="{A17CA03C-BAE4-4CC5-A10F-F9184E2A630D}" presName="node" presStyleLbl="node1" presStyleIdx="2" presStyleCnt="4" custScaleX="129518" custScaleY="119212" custRadScaleRad="93720">
        <dgm:presLayoutVars>
          <dgm:bulletEnabled val="1"/>
        </dgm:presLayoutVars>
      </dgm:prSet>
      <dgm:spPr/>
    </dgm:pt>
    <dgm:pt modelId="{135B8808-1BAF-49A0-9C91-A7B09C6D24E0}" type="pres">
      <dgm:prSet presAssocID="{A17CA03C-BAE4-4CC5-A10F-F9184E2A630D}" presName="dummy" presStyleCnt="0"/>
      <dgm:spPr/>
    </dgm:pt>
    <dgm:pt modelId="{D89B6CCB-0A55-4235-91EF-281A953AA88D}" type="pres">
      <dgm:prSet presAssocID="{6A9EC9E2-63DC-4D4B-B9C9-B7C8B38BC521}" presName="sibTrans" presStyleLbl="sibTrans2D1" presStyleIdx="2" presStyleCnt="4"/>
      <dgm:spPr/>
    </dgm:pt>
    <dgm:pt modelId="{5A8D2D7A-B19C-4821-86B2-432B361850B9}" type="pres">
      <dgm:prSet presAssocID="{45EBA49C-3A6A-4BBD-A737-B75399908855}" presName="node" presStyleLbl="node1" presStyleIdx="3" presStyleCnt="4" custScaleX="138767" custScaleY="135223">
        <dgm:presLayoutVars>
          <dgm:bulletEnabled val="1"/>
        </dgm:presLayoutVars>
      </dgm:prSet>
      <dgm:spPr/>
    </dgm:pt>
    <dgm:pt modelId="{E06FE8FD-492E-4C3A-8398-D2CC82845205}" type="pres">
      <dgm:prSet presAssocID="{45EBA49C-3A6A-4BBD-A737-B75399908855}" presName="dummy" presStyleCnt="0"/>
      <dgm:spPr/>
    </dgm:pt>
    <dgm:pt modelId="{8427A26D-7454-4439-99E9-A78F0DF9840C}" type="pres">
      <dgm:prSet presAssocID="{21DADAB7-DA01-4EFB-8B77-487D50341891}" presName="sibTrans" presStyleLbl="sibTrans2D1" presStyleIdx="3" presStyleCnt="4"/>
      <dgm:spPr/>
    </dgm:pt>
  </dgm:ptLst>
  <dgm:cxnLst>
    <dgm:cxn modelId="{7E98E421-3DAE-48E3-8FEF-B78AF9035288}" type="presOf" srcId="{A17CA03C-BAE4-4CC5-A10F-F9184E2A630D}" destId="{B798DF8A-05F0-451E-BB67-E47B9FA70288}" srcOrd="0" destOrd="0" presId="urn:microsoft.com/office/officeart/2005/8/layout/radial6"/>
    <dgm:cxn modelId="{EA643B33-08D6-467F-B2E7-476EE9701E46}" type="presOf" srcId="{5E8BE878-2E16-4E76-AB3A-B956FCEC28D0}" destId="{68C85ADA-7D36-4537-AC3E-F76891525163}" srcOrd="0" destOrd="0" presId="urn:microsoft.com/office/officeart/2005/8/layout/radial6"/>
    <dgm:cxn modelId="{D3CB9837-D1D5-4EC8-9E5C-CF714D6C1384}" srcId="{4C46AF35-CF9E-414B-81D8-021FEE8750D7}" destId="{A17CA03C-BAE4-4CC5-A10F-F9184E2A630D}" srcOrd="2" destOrd="0" parTransId="{658DEBF4-137B-48F7-8D26-7AB5CD3C7BA7}" sibTransId="{6A9EC9E2-63DC-4D4B-B9C9-B7C8B38BC521}"/>
    <dgm:cxn modelId="{0589FA41-298C-4C3E-8012-33E2C7DA6D5C}" type="presOf" srcId="{C7B5C275-93B6-4A4D-B83D-F2E3B12B3375}" destId="{610B75CF-0FB7-42A3-83F0-E31D5E2ED96F}" srcOrd="0" destOrd="0" presId="urn:microsoft.com/office/officeart/2005/8/layout/radial6"/>
    <dgm:cxn modelId="{865F1A42-10BC-4998-B1DC-41256D247CE0}" type="presOf" srcId="{45EBA49C-3A6A-4BBD-A737-B75399908855}" destId="{5A8D2D7A-B19C-4821-86B2-432B361850B9}" srcOrd="0" destOrd="0" presId="urn:microsoft.com/office/officeart/2005/8/layout/radial6"/>
    <dgm:cxn modelId="{D4029C4B-7AE4-40AD-8290-A2D6C9F2DB78}" type="presOf" srcId="{21DADAB7-DA01-4EFB-8B77-487D50341891}" destId="{8427A26D-7454-4439-99E9-A78F0DF9840C}" srcOrd="0" destOrd="0" presId="urn:microsoft.com/office/officeart/2005/8/layout/radial6"/>
    <dgm:cxn modelId="{F995A36C-EAE4-4CF6-9718-74A4F831651C}" type="presOf" srcId="{9243D08D-F896-4A36-8AAB-9E09C425AEE7}" destId="{025D36E7-DFA4-4BEB-A03C-DE2CF12D1258}" srcOrd="0" destOrd="0" presId="urn:microsoft.com/office/officeart/2005/8/layout/radial6"/>
    <dgm:cxn modelId="{C71D5B56-54F1-4464-A047-F0F47E201FC9}" type="presOf" srcId="{6A9EC9E2-63DC-4D4B-B9C9-B7C8B38BC521}" destId="{D89B6CCB-0A55-4235-91EF-281A953AA88D}" srcOrd="0" destOrd="0" presId="urn:microsoft.com/office/officeart/2005/8/layout/radial6"/>
    <dgm:cxn modelId="{EB86D17C-4EED-49F6-BFF2-1B1A0D792251}" srcId="{4C46AF35-CF9E-414B-81D8-021FEE8750D7}" destId="{C7B5C275-93B6-4A4D-B83D-F2E3B12B3375}" srcOrd="0" destOrd="0" parTransId="{38ADEAE0-B3F4-478E-9F8F-25D4B6FC4924}" sibTransId="{BCF345BB-79A1-49C4-AE3E-75FCCBEA32F2}"/>
    <dgm:cxn modelId="{83203891-E1B0-41C4-ABCC-EB39A582F03E}" type="presOf" srcId="{F0A97C3F-E758-4384-BA4B-364A5CDAC686}" destId="{8630A85F-828B-4443-90D4-FD834751D7DD}" srcOrd="0" destOrd="0" presId="urn:microsoft.com/office/officeart/2005/8/layout/radial6"/>
    <dgm:cxn modelId="{01363E92-421D-4F06-AC45-BCF6ECE89B19}" srcId="{5E8BE878-2E16-4E76-AB3A-B956FCEC28D0}" destId="{4C46AF35-CF9E-414B-81D8-021FEE8750D7}" srcOrd="0" destOrd="0" parTransId="{A98F9658-2E74-4BA4-8E74-DB751DB3A5F0}" sibTransId="{98B0C959-9F47-44A7-9516-E9EC11FA589D}"/>
    <dgm:cxn modelId="{2E9B3AB9-A8D2-4685-9A20-94C20208B269}" type="presOf" srcId="{BCF345BB-79A1-49C4-AE3E-75FCCBEA32F2}" destId="{B5005128-15C1-48E4-A45B-DE065CB0DF8B}" srcOrd="0" destOrd="0" presId="urn:microsoft.com/office/officeart/2005/8/layout/radial6"/>
    <dgm:cxn modelId="{6BBDEFC6-AD55-4BF5-8E6D-ED6AE109A56F}" srcId="{4C46AF35-CF9E-414B-81D8-021FEE8750D7}" destId="{F0A97C3F-E758-4384-BA4B-364A5CDAC686}" srcOrd="1" destOrd="0" parTransId="{8F072B3E-993C-4B73-A574-D3A7401A67BC}" sibTransId="{9243D08D-F896-4A36-8AAB-9E09C425AEE7}"/>
    <dgm:cxn modelId="{3431CCDE-7166-4F40-A78F-CC5228913DC0}" srcId="{4C46AF35-CF9E-414B-81D8-021FEE8750D7}" destId="{45EBA49C-3A6A-4BBD-A737-B75399908855}" srcOrd="3" destOrd="0" parTransId="{103984E5-093E-4A35-A137-42189BFEAA98}" sibTransId="{21DADAB7-DA01-4EFB-8B77-487D50341891}"/>
    <dgm:cxn modelId="{B973C6E0-469A-4C3F-83BB-107902FC61E2}" type="presOf" srcId="{4C46AF35-CF9E-414B-81D8-021FEE8750D7}" destId="{F040975A-C6FF-44EF-96AB-431E025CE718}" srcOrd="0" destOrd="0" presId="urn:microsoft.com/office/officeart/2005/8/layout/radial6"/>
    <dgm:cxn modelId="{B1329359-AE0D-4DB5-B61B-CB14CC531746}" type="presParOf" srcId="{68C85ADA-7D36-4537-AC3E-F76891525163}" destId="{F040975A-C6FF-44EF-96AB-431E025CE718}" srcOrd="0" destOrd="0" presId="urn:microsoft.com/office/officeart/2005/8/layout/radial6"/>
    <dgm:cxn modelId="{7B45C95E-C699-4B57-A1E9-B414EB85CC95}" type="presParOf" srcId="{68C85ADA-7D36-4537-AC3E-F76891525163}" destId="{610B75CF-0FB7-42A3-83F0-E31D5E2ED96F}" srcOrd="1" destOrd="0" presId="urn:microsoft.com/office/officeart/2005/8/layout/radial6"/>
    <dgm:cxn modelId="{49DB5B8E-40C0-4D92-ADF3-1A98C5D9B61C}" type="presParOf" srcId="{68C85ADA-7D36-4537-AC3E-F76891525163}" destId="{A5868A38-6305-4907-8BF6-D869105CC902}" srcOrd="2" destOrd="0" presId="urn:microsoft.com/office/officeart/2005/8/layout/radial6"/>
    <dgm:cxn modelId="{72E18A43-626B-424B-B50A-80E7ACCBE613}" type="presParOf" srcId="{68C85ADA-7D36-4537-AC3E-F76891525163}" destId="{B5005128-15C1-48E4-A45B-DE065CB0DF8B}" srcOrd="3" destOrd="0" presId="urn:microsoft.com/office/officeart/2005/8/layout/radial6"/>
    <dgm:cxn modelId="{8F2EEC6D-E850-409D-8724-6B06B20E4711}" type="presParOf" srcId="{68C85ADA-7D36-4537-AC3E-F76891525163}" destId="{8630A85F-828B-4443-90D4-FD834751D7DD}" srcOrd="4" destOrd="0" presId="urn:microsoft.com/office/officeart/2005/8/layout/radial6"/>
    <dgm:cxn modelId="{C83F0716-EE4C-49E5-B254-C2ACC941F121}" type="presParOf" srcId="{68C85ADA-7D36-4537-AC3E-F76891525163}" destId="{D5A935B5-E1EC-4B0E-912F-9E0ABAD5C4C0}" srcOrd="5" destOrd="0" presId="urn:microsoft.com/office/officeart/2005/8/layout/radial6"/>
    <dgm:cxn modelId="{1B38C82C-7ADF-4207-9B0B-88A1B60B9291}" type="presParOf" srcId="{68C85ADA-7D36-4537-AC3E-F76891525163}" destId="{025D36E7-DFA4-4BEB-A03C-DE2CF12D1258}" srcOrd="6" destOrd="0" presId="urn:microsoft.com/office/officeart/2005/8/layout/radial6"/>
    <dgm:cxn modelId="{7DC4BC76-B7DA-4E61-8059-2D401F71AA37}" type="presParOf" srcId="{68C85ADA-7D36-4537-AC3E-F76891525163}" destId="{B798DF8A-05F0-451E-BB67-E47B9FA70288}" srcOrd="7" destOrd="0" presId="urn:microsoft.com/office/officeart/2005/8/layout/radial6"/>
    <dgm:cxn modelId="{11A73C48-C5FA-4E10-A224-0F99C51B48FB}" type="presParOf" srcId="{68C85ADA-7D36-4537-AC3E-F76891525163}" destId="{135B8808-1BAF-49A0-9C91-A7B09C6D24E0}" srcOrd="8" destOrd="0" presId="urn:microsoft.com/office/officeart/2005/8/layout/radial6"/>
    <dgm:cxn modelId="{17C57516-3EF2-4643-ACC8-2E3DE3A1FCA8}" type="presParOf" srcId="{68C85ADA-7D36-4537-AC3E-F76891525163}" destId="{D89B6CCB-0A55-4235-91EF-281A953AA88D}" srcOrd="9" destOrd="0" presId="urn:microsoft.com/office/officeart/2005/8/layout/radial6"/>
    <dgm:cxn modelId="{F93B033D-9F3F-4DE2-8267-91936C1F03B3}" type="presParOf" srcId="{68C85ADA-7D36-4537-AC3E-F76891525163}" destId="{5A8D2D7A-B19C-4821-86B2-432B361850B9}" srcOrd="10" destOrd="0" presId="urn:microsoft.com/office/officeart/2005/8/layout/radial6"/>
    <dgm:cxn modelId="{F91F0CEE-2A8F-4F98-BE91-EA17B372B2F1}" type="presParOf" srcId="{68C85ADA-7D36-4537-AC3E-F76891525163}" destId="{E06FE8FD-492E-4C3A-8398-D2CC82845205}" srcOrd="11" destOrd="0" presId="urn:microsoft.com/office/officeart/2005/8/layout/radial6"/>
    <dgm:cxn modelId="{0B2839FB-F2F1-48F8-8445-6E9FC32A6223}" type="presParOf" srcId="{68C85ADA-7D36-4537-AC3E-F76891525163}" destId="{8427A26D-7454-4439-99E9-A78F0DF9840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047F03-AAB6-4A38-9D39-446F7C89A8B3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158F8A64-5F05-46A8-9E1A-564BA627C08A}" type="pres">
      <dgm:prSet presAssocID="{E3047F03-AAB6-4A38-9D39-446F7C89A8B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814852B-1A63-4FAA-87F3-186F421AB212}" type="presOf" srcId="{E3047F03-AAB6-4A38-9D39-446F7C89A8B3}" destId="{158F8A64-5F05-46A8-9E1A-564BA627C08A}" srcOrd="0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5FA6C3-1632-40D8-A45F-0B6B33534F2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606F6D36-F669-4D38-AA9C-DCED9467F8C1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Homework</a:t>
          </a:r>
          <a:r>
            <a:rPr lang="en-US" dirty="0"/>
            <a:t> </a:t>
          </a:r>
          <a:endParaRPr lang="en-IE" dirty="0"/>
        </a:p>
      </dgm:t>
    </dgm:pt>
    <dgm:pt modelId="{5904BE74-058C-40E5-A720-2F449E5097F4}" type="parTrans" cxnId="{BBADA44A-F955-4B76-B088-3610AEF6C1D3}">
      <dgm:prSet/>
      <dgm:spPr/>
      <dgm:t>
        <a:bodyPr/>
        <a:lstStyle/>
        <a:p>
          <a:endParaRPr lang="en-IE"/>
        </a:p>
      </dgm:t>
    </dgm:pt>
    <dgm:pt modelId="{683C635B-822F-46D6-AAF5-84BA5120137B}" type="sibTrans" cxnId="{BBADA44A-F955-4B76-B088-3610AEF6C1D3}">
      <dgm:prSet/>
      <dgm:spPr/>
      <dgm:t>
        <a:bodyPr/>
        <a:lstStyle/>
        <a:p>
          <a:endParaRPr lang="en-IE"/>
        </a:p>
      </dgm:t>
    </dgm:pt>
    <dgm:pt modelId="{94891F54-C508-4B68-8F51-3ED2157F3A9E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Choice and Flexibility</a:t>
          </a:r>
          <a:endParaRPr lang="en-IE" dirty="0">
            <a:solidFill>
              <a:srgbClr val="FF0000"/>
            </a:solidFill>
          </a:endParaRPr>
        </a:p>
      </dgm:t>
    </dgm:pt>
    <dgm:pt modelId="{A3F54D63-53CF-4929-8BAE-B98F2527440B}" type="parTrans" cxnId="{DDA51669-7060-4BAC-A097-4C3B015A8BE8}">
      <dgm:prSet/>
      <dgm:spPr/>
      <dgm:t>
        <a:bodyPr/>
        <a:lstStyle/>
        <a:p>
          <a:endParaRPr lang="en-IE"/>
        </a:p>
      </dgm:t>
    </dgm:pt>
    <dgm:pt modelId="{3D8DF529-6EB2-4AF9-8845-918553134A5F}" type="sibTrans" cxnId="{DDA51669-7060-4BAC-A097-4C3B015A8BE8}">
      <dgm:prSet/>
      <dgm:spPr/>
      <dgm:t>
        <a:bodyPr/>
        <a:lstStyle/>
        <a:p>
          <a:endParaRPr lang="en-IE"/>
        </a:p>
      </dgm:t>
    </dgm:pt>
    <dgm:pt modelId="{7CA00F69-ACF2-4EF4-A80F-AE83ECE985F9}">
      <dgm:prSet phldrT="[Text]"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Engagement</a:t>
          </a:r>
          <a:endParaRPr lang="en-IE" dirty="0">
            <a:solidFill>
              <a:srgbClr val="FF0000"/>
            </a:solidFill>
          </a:endParaRPr>
        </a:p>
      </dgm:t>
    </dgm:pt>
    <dgm:pt modelId="{013DDB86-7314-416F-86AE-ED04EF9246AC}" type="parTrans" cxnId="{4FD9C84D-D42F-4370-BF06-640FA133EC01}">
      <dgm:prSet/>
      <dgm:spPr/>
      <dgm:t>
        <a:bodyPr/>
        <a:lstStyle/>
        <a:p>
          <a:endParaRPr lang="en-IE"/>
        </a:p>
      </dgm:t>
    </dgm:pt>
    <dgm:pt modelId="{9F674053-3295-45C6-98BD-A5AFFAA97C10}" type="sibTrans" cxnId="{4FD9C84D-D42F-4370-BF06-640FA133EC01}">
      <dgm:prSet/>
      <dgm:spPr/>
      <dgm:t>
        <a:bodyPr/>
        <a:lstStyle/>
        <a:p>
          <a:endParaRPr lang="en-IE"/>
        </a:p>
      </dgm:t>
    </dgm:pt>
    <dgm:pt modelId="{E5282C80-532C-453C-B42F-847C2224171C}">
      <dgm:prSet/>
      <dgm:spPr/>
      <dgm:t>
        <a:bodyPr/>
        <a:lstStyle/>
        <a:p>
          <a:r>
            <a:rPr lang="en-US" dirty="0"/>
            <a:t>Same work </a:t>
          </a:r>
          <a:endParaRPr lang="en-IE" dirty="0"/>
        </a:p>
      </dgm:t>
    </dgm:pt>
    <dgm:pt modelId="{09B3FE5B-0C31-4814-8E94-712B3F4EBD32}" type="parTrans" cxnId="{FE0CCF91-5E6A-4EEB-B657-F3F529875279}">
      <dgm:prSet/>
      <dgm:spPr/>
      <dgm:t>
        <a:bodyPr/>
        <a:lstStyle/>
        <a:p>
          <a:endParaRPr lang="en-IE"/>
        </a:p>
      </dgm:t>
    </dgm:pt>
    <dgm:pt modelId="{D6BAF3AC-FBDD-4F98-9292-635016D8D92F}" type="sibTrans" cxnId="{FE0CCF91-5E6A-4EEB-B657-F3F529875279}">
      <dgm:prSet/>
      <dgm:spPr/>
      <dgm:t>
        <a:bodyPr/>
        <a:lstStyle/>
        <a:p>
          <a:endParaRPr lang="en-IE"/>
        </a:p>
      </dgm:t>
    </dgm:pt>
    <dgm:pt modelId="{815B609A-30D4-4E49-A5F9-FB707BCBD68E}">
      <dgm:prSet/>
      <dgm:spPr/>
      <dgm:t>
        <a:bodyPr/>
        <a:lstStyle/>
        <a:p>
          <a:r>
            <a:rPr lang="en-US" dirty="0"/>
            <a:t>Student/parent autonomy</a:t>
          </a:r>
          <a:endParaRPr lang="en-IE" dirty="0"/>
        </a:p>
      </dgm:t>
    </dgm:pt>
    <dgm:pt modelId="{063B431F-718A-484E-94D0-60560BA3DD3D}" type="parTrans" cxnId="{597A44DB-6D5E-4FBF-A7FD-98738B611674}">
      <dgm:prSet/>
      <dgm:spPr/>
    </dgm:pt>
    <dgm:pt modelId="{17289F12-E05D-4927-82CF-73FD28B0DB2A}" type="sibTrans" cxnId="{597A44DB-6D5E-4FBF-A7FD-98738B611674}">
      <dgm:prSet/>
      <dgm:spPr/>
    </dgm:pt>
    <dgm:pt modelId="{488BCC35-E003-479B-A50D-CF440106F4DE}">
      <dgm:prSet/>
      <dgm:spPr/>
      <dgm:t>
        <a:bodyPr/>
        <a:lstStyle/>
        <a:p>
          <a:r>
            <a:rPr lang="en-US" dirty="0"/>
            <a:t>Higher levels of homework completed. </a:t>
          </a:r>
          <a:endParaRPr lang="en-IE" dirty="0"/>
        </a:p>
      </dgm:t>
    </dgm:pt>
    <dgm:pt modelId="{E479FAE8-46C1-4687-964A-812DCD44CEE3}" type="parTrans" cxnId="{8B50DCE4-D70D-4D14-870A-92569267E4C9}">
      <dgm:prSet/>
      <dgm:spPr/>
    </dgm:pt>
    <dgm:pt modelId="{5C319C0B-234F-4EA8-869E-B7268B351666}" type="sibTrans" cxnId="{8B50DCE4-D70D-4D14-870A-92569267E4C9}">
      <dgm:prSet/>
      <dgm:spPr/>
    </dgm:pt>
    <dgm:pt modelId="{9985995C-57E0-43D1-B814-FDBAAAB372BB}" type="pres">
      <dgm:prSet presAssocID="{7F5FA6C3-1632-40D8-A45F-0B6B33534F27}" presName="linear" presStyleCnt="0">
        <dgm:presLayoutVars>
          <dgm:dir/>
          <dgm:animLvl val="lvl"/>
          <dgm:resizeHandles val="exact"/>
        </dgm:presLayoutVars>
      </dgm:prSet>
      <dgm:spPr/>
    </dgm:pt>
    <dgm:pt modelId="{9615FB3F-1718-4DEF-84CE-D9C10AA46B7A}" type="pres">
      <dgm:prSet presAssocID="{606F6D36-F669-4D38-AA9C-DCED9467F8C1}" presName="parentLin" presStyleCnt="0"/>
      <dgm:spPr/>
    </dgm:pt>
    <dgm:pt modelId="{EC207D9A-2571-4126-8568-A457921E3E66}" type="pres">
      <dgm:prSet presAssocID="{606F6D36-F669-4D38-AA9C-DCED9467F8C1}" presName="parentLeftMargin" presStyleLbl="node1" presStyleIdx="0" presStyleCnt="3"/>
      <dgm:spPr/>
    </dgm:pt>
    <dgm:pt modelId="{A70FC669-86C1-4AA3-921D-E3427B9070B7}" type="pres">
      <dgm:prSet presAssocID="{606F6D36-F669-4D38-AA9C-DCED9467F8C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EF4CA35-9689-4CFF-B17B-33A1C2F77035}" type="pres">
      <dgm:prSet presAssocID="{606F6D36-F669-4D38-AA9C-DCED9467F8C1}" presName="negativeSpace" presStyleCnt="0"/>
      <dgm:spPr/>
    </dgm:pt>
    <dgm:pt modelId="{4BB09CA4-9A92-47D3-B237-BF560A9B87AD}" type="pres">
      <dgm:prSet presAssocID="{606F6D36-F669-4D38-AA9C-DCED9467F8C1}" presName="childText" presStyleLbl="conFgAcc1" presStyleIdx="0" presStyleCnt="3" custLinFactNeighborX="-87" custLinFactNeighborY="-60562">
        <dgm:presLayoutVars>
          <dgm:bulletEnabled val="1"/>
        </dgm:presLayoutVars>
      </dgm:prSet>
      <dgm:spPr/>
    </dgm:pt>
    <dgm:pt modelId="{2912333B-8033-40CF-A23A-434C9DAB347E}" type="pres">
      <dgm:prSet presAssocID="{683C635B-822F-46D6-AAF5-84BA5120137B}" presName="spaceBetweenRectangles" presStyleCnt="0"/>
      <dgm:spPr/>
    </dgm:pt>
    <dgm:pt modelId="{B24AB175-CF9F-4BB8-8824-D89C39D0CF01}" type="pres">
      <dgm:prSet presAssocID="{94891F54-C508-4B68-8F51-3ED2157F3A9E}" presName="parentLin" presStyleCnt="0"/>
      <dgm:spPr/>
    </dgm:pt>
    <dgm:pt modelId="{F96577D8-491B-4D96-92D8-E1C229AC7131}" type="pres">
      <dgm:prSet presAssocID="{94891F54-C508-4B68-8F51-3ED2157F3A9E}" presName="parentLeftMargin" presStyleLbl="node1" presStyleIdx="0" presStyleCnt="3"/>
      <dgm:spPr/>
    </dgm:pt>
    <dgm:pt modelId="{0983C04F-4034-4B1D-ADD7-A20A3A880CF8}" type="pres">
      <dgm:prSet presAssocID="{94891F54-C508-4B68-8F51-3ED2157F3A9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32D00FD-1453-42F4-93DD-43A7CB8D07CE}" type="pres">
      <dgm:prSet presAssocID="{94891F54-C508-4B68-8F51-3ED2157F3A9E}" presName="negativeSpace" presStyleCnt="0"/>
      <dgm:spPr/>
    </dgm:pt>
    <dgm:pt modelId="{57101B9D-1FBB-43A6-B6A1-99DED56EFAB5}" type="pres">
      <dgm:prSet presAssocID="{94891F54-C508-4B68-8F51-3ED2157F3A9E}" presName="childText" presStyleLbl="conFgAcc1" presStyleIdx="1" presStyleCnt="3">
        <dgm:presLayoutVars>
          <dgm:bulletEnabled val="1"/>
        </dgm:presLayoutVars>
      </dgm:prSet>
      <dgm:spPr/>
    </dgm:pt>
    <dgm:pt modelId="{31CA766F-7ADC-490C-B4D3-D41EF2A2A29E}" type="pres">
      <dgm:prSet presAssocID="{3D8DF529-6EB2-4AF9-8845-918553134A5F}" presName="spaceBetweenRectangles" presStyleCnt="0"/>
      <dgm:spPr/>
    </dgm:pt>
    <dgm:pt modelId="{2523AF1C-EFF1-4A91-A0E0-3042AEAA2F5D}" type="pres">
      <dgm:prSet presAssocID="{7CA00F69-ACF2-4EF4-A80F-AE83ECE985F9}" presName="parentLin" presStyleCnt="0"/>
      <dgm:spPr/>
    </dgm:pt>
    <dgm:pt modelId="{B94B2585-F175-47BA-B983-3C8045BDB134}" type="pres">
      <dgm:prSet presAssocID="{7CA00F69-ACF2-4EF4-A80F-AE83ECE985F9}" presName="parentLeftMargin" presStyleLbl="node1" presStyleIdx="1" presStyleCnt="3"/>
      <dgm:spPr/>
    </dgm:pt>
    <dgm:pt modelId="{1631C69F-7A2B-4B57-870E-BB775ED8D6CA}" type="pres">
      <dgm:prSet presAssocID="{7CA00F69-ACF2-4EF4-A80F-AE83ECE985F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441706E-983F-4012-B2D5-6951E2546958}" type="pres">
      <dgm:prSet presAssocID="{7CA00F69-ACF2-4EF4-A80F-AE83ECE985F9}" presName="negativeSpace" presStyleCnt="0"/>
      <dgm:spPr/>
    </dgm:pt>
    <dgm:pt modelId="{50B764D5-A733-4231-B228-93ACD997F20C}" type="pres">
      <dgm:prSet presAssocID="{7CA00F69-ACF2-4EF4-A80F-AE83ECE985F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1F22222-6505-40FC-9C0D-A57F3DCE2876}" type="presOf" srcId="{606F6D36-F669-4D38-AA9C-DCED9467F8C1}" destId="{EC207D9A-2571-4126-8568-A457921E3E66}" srcOrd="0" destOrd="0" presId="urn:microsoft.com/office/officeart/2005/8/layout/list1"/>
    <dgm:cxn modelId="{9424F324-BA5F-40DA-B0FA-01E12B031842}" type="presOf" srcId="{7CA00F69-ACF2-4EF4-A80F-AE83ECE985F9}" destId="{1631C69F-7A2B-4B57-870E-BB775ED8D6CA}" srcOrd="1" destOrd="0" presId="urn:microsoft.com/office/officeart/2005/8/layout/list1"/>
    <dgm:cxn modelId="{DDA51669-7060-4BAC-A097-4C3B015A8BE8}" srcId="{7F5FA6C3-1632-40D8-A45F-0B6B33534F27}" destId="{94891F54-C508-4B68-8F51-3ED2157F3A9E}" srcOrd="1" destOrd="0" parTransId="{A3F54D63-53CF-4929-8BAE-B98F2527440B}" sibTransId="{3D8DF529-6EB2-4AF9-8845-918553134A5F}"/>
    <dgm:cxn modelId="{BBADA44A-F955-4B76-B088-3610AEF6C1D3}" srcId="{7F5FA6C3-1632-40D8-A45F-0B6B33534F27}" destId="{606F6D36-F669-4D38-AA9C-DCED9467F8C1}" srcOrd="0" destOrd="0" parTransId="{5904BE74-058C-40E5-A720-2F449E5097F4}" sibTransId="{683C635B-822F-46D6-AAF5-84BA5120137B}"/>
    <dgm:cxn modelId="{4FD9C84D-D42F-4370-BF06-640FA133EC01}" srcId="{7F5FA6C3-1632-40D8-A45F-0B6B33534F27}" destId="{7CA00F69-ACF2-4EF4-A80F-AE83ECE985F9}" srcOrd="2" destOrd="0" parTransId="{013DDB86-7314-416F-86AE-ED04EF9246AC}" sibTransId="{9F674053-3295-45C6-98BD-A5AFFAA97C10}"/>
    <dgm:cxn modelId="{1191298F-D4C0-46BD-83B7-88AF2E522ACC}" type="presOf" srcId="{7F5FA6C3-1632-40D8-A45F-0B6B33534F27}" destId="{9985995C-57E0-43D1-B814-FDBAAAB372BB}" srcOrd="0" destOrd="0" presId="urn:microsoft.com/office/officeart/2005/8/layout/list1"/>
    <dgm:cxn modelId="{FE0CCF91-5E6A-4EEB-B657-F3F529875279}" srcId="{606F6D36-F669-4D38-AA9C-DCED9467F8C1}" destId="{E5282C80-532C-453C-B42F-847C2224171C}" srcOrd="0" destOrd="0" parTransId="{09B3FE5B-0C31-4814-8E94-712B3F4EBD32}" sibTransId="{D6BAF3AC-FBDD-4F98-9292-635016D8D92F}"/>
    <dgm:cxn modelId="{75300394-8214-449F-B404-D9DB9A886197}" type="presOf" srcId="{7CA00F69-ACF2-4EF4-A80F-AE83ECE985F9}" destId="{B94B2585-F175-47BA-B983-3C8045BDB134}" srcOrd="0" destOrd="0" presId="urn:microsoft.com/office/officeart/2005/8/layout/list1"/>
    <dgm:cxn modelId="{DF1E3D94-AD4D-4F1B-A586-336868739DE6}" type="presOf" srcId="{606F6D36-F669-4D38-AA9C-DCED9467F8C1}" destId="{A70FC669-86C1-4AA3-921D-E3427B9070B7}" srcOrd="1" destOrd="0" presId="urn:microsoft.com/office/officeart/2005/8/layout/list1"/>
    <dgm:cxn modelId="{A34B4995-36C9-4342-B8FA-3196AF8FA74B}" type="presOf" srcId="{E5282C80-532C-453C-B42F-847C2224171C}" destId="{4BB09CA4-9A92-47D3-B237-BF560A9B87AD}" srcOrd="0" destOrd="0" presId="urn:microsoft.com/office/officeart/2005/8/layout/list1"/>
    <dgm:cxn modelId="{921759B3-8744-4D51-A033-8E47801582A2}" type="presOf" srcId="{815B609A-30D4-4E49-A5F9-FB707BCBD68E}" destId="{57101B9D-1FBB-43A6-B6A1-99DED56EFAB5}" srcOrd="0" destOrd="0" presId="urn:microsoft.com/office/officeart/2005/8/layout/list1"/>
    <dgm:cxn modelId="{DE6394BC-B382-4B5D-B838-8789AD1DDDFB}" type="presOf" srcId="{94891F54-C508-4B68-8F51-3ED2157F3A9E}" destId="{F96577D8-491B-4D96-92D8-E1C229AC7131}" srcOrd="0" destOrd="0" presId="urn:microsoft.com/office/officeart/2005/8/layout/list1"/>
    <dgm:cxn modelId="{6D53CDD3-820D-4FCA-ADCC-2A1EF8CD8C84}" type="presOf" srcId="{94891F54-C508-4B68-8F51-3ED2157F3A9E}" destId="{0983C04F-4034-4B1D-ADD7-A20A3A880CF8}" srcOrd="1" destOrd="0" presId="urn:microsoft.com/office/officeart/2005/8/layout/list1"/>
    <dgm:cxn modelId="{597A44DB-6D5E-4FBF-A7FD-98738B611674}" srcId="{94891F54-C508-4B68-8F51-3ED2157F3A9E}" destId="{815B609A-30D4-4E49-A5F9-FB707BCBD68E}" srcOrd="0" destOrd="0" parTransId="{063B431F-718A-484E-94D0-60560BA3DD3D}" sibTransId="{17289F12-E05D-4927-82CF-73FD28B0DB2A}"/>
    <dgm:cxn modelId="{8B50DCE4-D70D-4D14-870A-92569267E4C9}" srcId="{7CA00F69-ACF2-4EF4-A80F-AE83ECE985F9}" destId="{488BCC35-E003-479B-A50D-CF440106F4DE}" srcOrd="0" destOrd="0" parTransId="{E479FAE8-46C1-4687-964A-812DCD44CEE3}" sibTransId="{5C319C0B-234F-4EA8-869E-B7268B351666}"/>
    <dgm:cxn modelId="{CEDC49F3-A301-401B-8D1D-5A2E591FADDD}" type="presOf" srcId="{488BCC35-E003-479B-A50D-CF440106F4DE}" destId="{50B764D5-A733-4231-B228-93ACD997F20C}" srcOrd="0" destOrd="0" presId="urn:microsoft.com/office/officeart/2005/8/layout/list1"/>
    <dgm:cxn modelId="{D98B538A-FE99-4616-A939-A0272E1FBC86}" type="presParOf" srcId="{9985995C-57E0-43D1-B814-FDBAAAB372BB}" destId="{9615FB3F-1718-4DEF-84CE-D9C10AA46B7A}" srcOrd="0" destOrd="0" presId="urn:microsoft.com/office/officeart/2005/8/layout/list1"/>
    <dgm:cxn modelId="{38B3376D-038E-488D-B574-29EA4C8AA4B2}" type="presParOf" srcId="{9615FB3F-1718-4DEF-84CE-D9C10AA46B7A}" destId="{EC207D9A-2571-4126-8568-A457921E3E66}" srcOrd="0" destOrd="0" presId="urn:microsoft.com/office/officeart/2005/8/layout/list1"/>
    <dgm:cxn modelId="{CF8EAB3E-2263-498E-8EE7-8436E81C83CD}" type="presParOf" srcId="{9615FB3F-1718-4DEF-84CE-D9C10AA46B7A}" destId="{A70FC669-86C1-4AA3-921D-E3427B9070B7}" srcOrd="1" destOrd="0" presId="urn:microsoft.com/office/officeart/2005/8/layout/list1"/>
    <dgm:cxn modelId="{DEDD52A7-E266-46EB-BB2C-2B54D6F6AB03}" type="presParOf" srcId="{9985995C-57E0-43D1-B814-FDBAAAB372BB}" destId="{6EF4CA35-9689-4CFF-B17B-33A1C2F77035}" srcOrd="1" destOrd="0" presId="urn:microsoft.com/office/officeart/2005/8/layout/list1"/>
    <dgm:cxn modelId="{0852F46A-1E0D-4994-A6D7-1298250068BF}" type="presParOf" srcId="{9985995C-57E0-43D1-B814-FDBAAAB372BB}" destId="{4BB09CA4-9A92-47D3-B237-BF560A9B87AD}" srcOrd="2" destOrd="0" presId="urn:microsoft.com/office/officeart/2005/8/layout/list1"/>
    <dgm:cxn modelId="{DB8D89A5-558B-48FC-A489-F08B0D8D1848}" type="presParOf" srcId="{9985995C-57E0-43D1-B814-FDBAAAB372BB}" destId="{2912333B-8033-40CF-A23A-434C9DAB347E}" srcOrd="3" destOrd="0" presId="urn:microsoft.com/office/officeart/2005/8/layout/list1"/>
    <dgm:cxn modelId="{245F064E-6AD2-42C2-9C51-969D4E693179}" type="presParOf" srcId="{9985995C-57E0-43D1-B814-FDBAAAB372BB}" destId="{B24AB175-CF9F-4BB8-8824-D89C39D0CF01}" srcOrd="4" destOrd="0" presId="urn:microsoft.com/office/officeart/2005/8/layout/list1"/>
    <dgm:cxn modelId="{1FC102CA-50B0-43A7-9615-4986BFC4D37C}" type="presParOf" srcId="{B24AB175-CF9F-4BB8-8824-D89C39D0CF01}" destId="{F96577D8-491B-4D96-92D8-E1C229AC7131}" srcOrd="0" destOrd="0" presId="urn:microsoft.com/office/officeart/2005/8/layout/list1"/>
    <dgm:cxn modelId="{9BA8F0C5-699B-4914-87D8-8D31BB94A32C}" type="presParOf" srcId="{B24AB175-CF9F-4BB8-8824-D89C39D0CF01}" destId="{0983C04F-4034-4B1D-ADD7-A20A3A880CF8}" srcOrd="1" destOrd="0" presId="urn:microsoft.com/office/officeart/2005/8/layout/list1"/>
    <dgm:cxn modelId="{A81A9DEF-9A33-4D7E-9A84-CCAEF902BBD0}" type="presParOf" srcId="{9985995C-57E0-43D1-B814-FDBAAAB372BB}" destId="{A32D00FD-1453-42F4-93DD-43A7CB8D07CE}" srcOrd="5" destOrd="0" presId="urn:microsoft.com/office/officeart/2005/8/layout/list1"/>
    <dgm:cxn modelId="{7AC2FC61-9D21-4CBA-9142-E1B0A53DDB42}" type="presParOf" srcId="{9985995C-57E0-43D1-B814-FDBAAAB372BB}" destId="{57101B9D-1FBB-43A6-B6A1-99DED56EFAB5}" srcOrd="6" destOrd="0" presId="urn:microsoft.com/office/officeart/2005/8/layout/list1"/>
    <dgm:cxn modelId="{90AA1698-5772-45B1-A867-8BB79610DFFD}" type="presParOf" srcId="{9985995C-57E0-43D1-B814-FDBAAAB372BB}" destId="{31CA766F-7ADC-490C-B4D3-D41EF2A2A29E}" srcOrd="7" destOrd="0" presId="urn:microsoft.com/office/officeart/2005/8/layout/list1"/>
    <dgm:cxn modelId="{86D4BD81-75A2-4330-A934-BFD15FE47BB0}" type="presParOf" srcId="{9985995C-57E0-43D1-B814-FDBAAAB372BB}" destId="{2523AF1C-EFF1-4A91-A0E0-3042AEAA2F5D}" srcOrd="8" destOrd="0" presId="urn:microsoft.com/office/officeart/2005/8/layout/list1"/>
    <dgm:cxn modelId="{D891788B-5511-47C4-9067-CEBC85B3D27D}" type="presParOf" srcId="{2523AF1C-EFF1-4A91-A0E0-3042AEAA2F5D}" destId="{B94B2585-F175-47BA-B983-3C8045BDB134}" srcOrd="0" destOrd="0" presId="urn:microsoft.com/office/officeart/2005/8/layout/list1"/>
    <dgm:cxn modelId="{DC53AD46-9758-43B2-8CCA-B6413983F79A}" type="presParOf" srcId="{2523AF1C-EFF1-4A91-A0E0-3042AEAA2F5D}" destId="{1631C69F-7A2B-4B57-870E-BB775ED8D6CA}" srcOrd="1" destOrd="0" presId="urn:microsoft.com/office/officeart/2005/8/layout/list1"/>
    <dgm:cxn modelId="{5EBAD78F-890A-4F26-A9C3-2BDAE3210C5D}" type="presParOf" srcId="{9985995C-57E0-43D1-B814-FDBAAAB372BB}" destId="{1441706E-983F-4012-B2D5-6951E2546958}" srcOrd="9" destOrd="0" presId="urn:microsoft.com/office/officeart/2005/8/layout/list1"/>
    <dgm:cxn modelId="{DC49823F-A40A-470A-BFCB-0C16FA0FE6B5}" type="presParOf" srcId="{9985995C-57E0-43D1-B814-FDBAAAB372BB}" destId="{50B764D5-A733-4231-B228-93ACD997F20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39E397-EE50-4DD4-BC78-BD09F5E4ACA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D17B5633-389B-42B1-B954-AE8B3808D379}">
      <dgm:prSet phldrT="[Text]" custT="1"/>
      <dgm:spPr/>
      <dgm:t>
        <a:bodyPr/>
        <a:lstStyle/>
        <a:p>
          <a:r>
            <a:rPr lang="en-IE" sz="5400" dirty="0">
              <a:solidFill>
                <a:schemeClr val="tx1"/>
              </a:solidFill>
            </a:rPr>
            <a:t>Lanyards</a:t>
          </a:r>
        </a:p>
      </dgm:t>
    </dgm:pt>
    <dgm:pt modelId="{2F925268-9E33-40D5-B1C0-FA8A92CB5A8F}" type="parTrans" cxnId="{236ADBE5-2FAF-4EC4-91D7-A196B536E41A}">
      <dgm:prSet/>
      <dgm:spPr/>
      <dgm:t>
        <a:bodyPr/>
        <a:lstStyle/>
        <a:p>
          <a:endParaRPr lang="en-IE"/>
        </a:p>
      </dgm:t>
    </dgm:pt>
    <dgm:pt modelId="{989DD8D6-9001-4382-9ECB-21B325E16F94}" type="sibTrans" cxnId="{236ADBE5-2FAF-4EC4-91D7-A196B536E41A}">
      <dgm:prSet/>
      <dgm:spPr/>
      <dgm:t>
        <a:bodyPr/>
        <a:lstStyle/>
        <a:p>
          <a:endParaRPr lang="en-IE"/>
        </a:p>
      </dgm:t>
    </dgm:pt>
    <dgm:pt modelId="{632D0281-782A-48CB-B1CC-5D17B13DC9BD}">
      <dgm:prSet phldrT="[Text]" custT="1"/>
      <dgm:spPr/>
      <dgm:t>
        <a:bodyPr/>
        <a:lstStyle/>
        <a:p>
          <a:r>
            <a:rPr lang="en-IE" sz="5400" dirty="0">
              <a:solidFill>
                <a:schemeClr val="tx1"/>
              </a:solidFill>
            </a:rPr>
            <a:t>DEIS</a:t>
          </a:r>
          <a:r>
            <a:rPr lang="en-IE" sz="4400" dirty="0"/>
            <a:t> </a:t>
          </a:r>
        </a:p>
      </dgm:t>
    </dgm:pt>
    <dgm:pt modelId="{8CFD5DDF-10BE-4A97-8045-1F028DA6E5B3}" type="parTrans" cxnId="{5D630DB5-2C2E-47FA-8894-D288B2714FF6}">
      <dgm:prSet/>
      <dgm:spPr/>
      <dgm:t>
        <a:bodyPr/>
        <a:lstStyle/>
        <a:p>
          <a:endParaRPr lang="en-IE"/>
        </a:p>
      </dgm:t>
    </dgm:pt>
    <dgm:pt modelId="{3C140CF8-C143-4BEA-A2FB-6D0A62E51FAC}" type="sibTrans" cxnId="{5D630DB5-2C2E-47FA-8894-D288B2714FF6}">
      <dgm:prSet/>
      <dgm:spPr/>
      <dgm:t>
        <a:bodyPr/>
        <a:lstStyle/>
        <a:p>
          <a:endParaRPr lang="en-IE"/>
        </a:p>
      </dgm:t>
    </dgm:pt>
    <dgm:pt modelId="{06A432ED-44CA-405C-986F-D7F369CAD154}">
      <dgm:prSet phldrT="[Text]" custT="1"/>
      <dgm:spPr/>
      <dgm:t>
        <a:bodyPr/>
        <a:lstStyle/>
        <a:p>
          <a:r>
            <a:rPr lang="en-IE" sz="5400" dirty="0">
              <a:solidFill>
                <a:schemeClr val="tx1"/>
              </a:solidFill>
            </a:rPr>
            <a:t>Planning</a:t>
          </a:r>
        </a:p>
      </dgm:t>
    </dgm:pt>
    <dgm:pt modelId="{365758FC-A8E4-4EDD-BBDE-D2FE923D9BF9}" type="parTrans" cxnId="{41B37566-6966-4F19-BF6E-E5237CFB71A7}">
      <dgm:prSet/>
      <dgm:spPr/>
      <dgm:t>
        <a:bodyPr/>
        <a:lstStyle/>
        <a:p>
          <a:endParaRPr lang="en-IE"/>
        </a:p>
      </dgm:t>
    </dgm:pt>
    <dgm:pt modelId="{0EFFC8E1-293D-4D54-9E72-CF85219EB74E}" type="sibTrans" cxnId="{41B37566-6966-4F19-BF6E-E5237CFB71A7}">
      <dgm:prSet/>
      <dgm:spPr/>
      <dgm:t>
        <a:bodyPr/>
        <a:lstStyle/>
        <a:p>
          <a:endParaRPr lang="en-IE"/>
        </a:p>
      </dgm:t>
    </dgm:pt>
    <dgm:pt modelId="{B92FAA4A-D0D5-4811-BD70-86B3C93F30B7}">
      <dgm:prSet phldrT="[Text]"/>
      <dgm:spPr/>
      <dgm:t>
        <a:bodyPr/>
        <a:lstStyle/>
        <a:p>
          <a:r>
            <a:rPr lang="en-IE" dirty="0">
              <a:solidFill>
                <a:schemeClr val="tx1"/>
              </a:solidFill>
            </a:rPr>
            <a:t>School Practice</a:t>
          </a:r>
        </a:p>
      </dgm:t>
    </dgm:pt>
    <dgm:pt modelId="{DA4A770B-8EF5-4BC9-95AC-F555BB0BD046}" type="parTrans" cxnId="{55C0A7DF-3C25-41BD-9D38-7F962CC118A3}">
      <dgm:prSet/>
      <dgm:spPr/>
      <dgm:t>
        <a:bodyPr/>
        <a:lstStyle/>
        <a:p>
          <a:endParaRPr lang="en-IE"/>
        </a:p>
      </dgm:t>
    </dgm:pt>
    <dgm:pt modelId="{D6A9133A-789C-4682-8478-149E8EAD9B04}" type="sibTrans" cxnId="{55C0A7DF-3C25-41BD-9D38-7F962CC118A3}">
      <dgm:prSet/>
      <dgm:spPr/>
      <dgm:t>
        <a:bodyPr/>
        <a:lstStyle/>
        <a:p>
          <a:endParaRPr lang="en-IE"/>
        </a:p>
      </dgm:t>
    </dgm:pt>
    <dgm:pt modelId="{00F38844-172E-4068-A900-83BE47D5432C}">
      <dgm:prSet phldrT="[Text]"/>
      <dgm:spPr/>
      <dgm:t>
        <a:bodyPr/>
        <a:lstStyle/>
        <a:p>
          <a:r>
            <a:rPr lang="en-IE" dirty="0">
              <a:solidFill>
                <a:schemeClr val="tx1"/>
              </a:solidFill>
            </a:rPr>
            <a:t>Community</a:t>
          </a:r>
        </a:p>
      </dgm:t>
    </dgm:pt>
    <dgm:pt modelId="{4CDA1FCE-B3CE-4D49-B25E-23D64E685111}" type="parTrans" cxnId="{CDB9CDA2-BE33-4EF8-A335-5C0BFD95B98B}">
      <dgm:prSet/>
      <dgm:spPr/>
      <dgm:t>
        <a:bodyPr/>
        <a:lstStyle/>
        <a:p>
          <a:endParaRPr lang="en-IE"/>
        </a:p>
      </dgm:t>
    </dgm:pt>
    <dgm:pt modelId="{88350D2A-D006-40CB-B74F-2DEDC52168B1}" type="sibTrans" cxnId="{CDB9CDA2-BE33-4EF8-A335-5C0BFD95B98B}">
      <dgm:prSet/>
      <dgm:spPr/>
      <dgm:t>
        <a:bodyPr/>
        <a:lstStyle/>
        <a:p>
          <a:endParaRPr lang="en-IE"/>
        </a:p>
      </dgm:t>
    </dgm:pt>
    <dgm:pt modelId="{A171B3F6-EC45-4B28-89DE-69924DC9E2F3}" type="pres">
      <dgm:prSet presAssocID="{7139E397-EE50-4DD4-BC78-BD09F5E4ACA6}" presName="diagram" presStyleCnt="0">
        <dgm:presLayoutVars>
          <dgm:dir/>
          <dgm:resizeHandles val="exact"/>
        </dgm:presLayoutVars>
      </dgm:prSet>
      <dgm:spPr/>
    </dgm:pt>
    <dgm:pt modelId="{E0A1BC9B-8442-4880-A1CA-BF9AB47FDD7F}" type="pres">
      <dgm:prSet presAssocID="{D17B5633-389B-42B1-B954-AE8B3808D379}" presName="node" presStyleLbl="node1" presStyleIdx="0" presStyleCnt="5">
        <dgm:presLayoutVars>
          <dgm:bulletEnabled val="1"/>
        </dgm:presLayoutVars>
      </dgm:prSet>
      <dgm:spPr/>
    </dgm:pt>
    <dgm:pt modelId="{D1DC0067-604A-4A54-B315-FFE0A57FF176}" type="pres">
      <dgm:prSet presAssocID="{989DD8D6-9001-4382-9ECB-21B325E16F94}" presName="sibTrans" presStyleCnt="0"/>
      <dgm:spPr/>
    </dgm:pt>
    <dgm:pt modelId="{4E4CCE76-5F2B-4EF1-8B4F-7EF0C72ABA90}" type="pres">
      <dgm:prSet presAssocID="{632D0281-782A-48CB-B1CC-5D17B13DC9BD}" presName="node" presStyleLbl="node1" presStyleIdx="1" presStyleCnt="5">
        <dgm:presLayoutVars>
          <dgm:bulletEnabled val="1"/>
        </dgm:presLayoutVars>
      </dgm:prSet>
      <dgm:spPr/>
    </dgm:pt>
    <dgm:pt modelId="{D9BC2DFE-568A-4333-AB30-D23943085D51}" type="pres">
      <dgm:prSet presAssocID="{3C140CF8-C143-4BEA-A2FB-6D0A62E51FAC}" presName="sibTrans" presStyleCnt="0"/>
      <dgm:spPr/>
    </dgm:pt>
    <dgm:pt modelId="{DE20CB0E-9719-4342-8D51-430E5801C227}" type="pres">
      <dgm:prSet presAssocID="{06A432ED-44CA-405C-986F-D7F369CAD154}" presName="node" presStyleLbl="node1" presStyleIdx="2" presStyleCnt="5">
        <dgm:presLayoutVars>
          <dgm:bulletEnabled val="1"/>
        </dgm:presLayoutVars>
      </dgm:prSet>
      <dgm:spPr/>
    </dgm:pt>
    <dgm:pt modelId="{E3C9B2B3-6608-45B7-9769-1AF0F0FDB62A}" type="pres">
      <dgm:prSet presAssocID="{0EFFC8E1-293D-4D54-9E72-CF85219EB74E}" presName="sibTrans" presStyleCnt="0"/>
      <dgm:spPr/>
    </dgm:pt>
    <dgm:pt modelId="{5F2147FE-EBA7-4099-AA98-DC611E5D430B}" type="pres">
      <dgm:prSet presAssocID="{B92FAA4A-D0D5-4811-BD70-86B3C93F30B7}" presName="node" presStyleLbl="node1" presStyleIdx="3" presStyleCnt="5">
        <dgm:presLayoutVars>
          <dgm:bulletEnabled val="1"/>
        </dgm:presLayoutVars>
      </dgm:prSet>
      <dgm:spPr/>
    </dgm:pt>
    <dgm:pt modelId="{822524A1-E6BE-4FE8-9E74-292A6A4A1C4B}" type="pres">
      <dgm:prSet presAssocID="{D6A9133A-789C-4682-8478-149E8EAD9B04}" presName="sibTrans" presStyleCnt="0"/>
      <dgm:spPr/>
    </dgm:pt>
    <dgm:pt modelId="{508C2937-C1F2-45C6-9583-4C970E2BC425}" type="pres">
      <dgm:prSet presAssocID="{00F38844-172E-4068-A900-83BE47D5432C}" presName="node" presStyleLbl="node1" presStyleIdx="4" presStyleCnt="5">
        <dgm:presLayoutVars>
          <dgm:bulletEnabled val="1"/>
        </dgm:presLayoutVars>
      </dgm:prSet>
      <dgm:spPr/>
    </dgm:pt>
  </dgm:ptLst>
  <dgm:cxnLst>
    <dgm:cxn modelId="{41B37566-6966-4F19-BF6E-E5237CFB71A7}" srcId="{7139E397-EE50-4DD4-BC78-BD09F5E4ACA6}" destId="{06A432ED-44CA-405C-986F-D7F369CAD154}" srcOrd="2" destOrd="0" parTransId="{365758FC-A8E4-4EDD-BBDE-D2FE923D9BF9}" sibTransId="{0EFFC8E1-293D-4D54-9E72-CF85219EB74E}"/>
    <dgm:cxn modelId="{CEA2D74D-C176-4D31-A4C3-2C7CF04BD730}" type="presOf" srcId="{B92FAA4A-D0D5-4811-BD70-86B3C93F30B7}" destId="{5F2147FE-EBA7-4099-AA98-DC611E5D430B}" srcOrd="0" destOrd="0" presId="urn:microsoft.com/office/officeart/2005/8/layout/default"/>
    <dgm:cxn modelId="{C89A3B55-DBE1-4D70-A6C6-66D0337693A1}" type="presOf" srcId="{D17B5633-389B-42B1-B954-AE8B3808D379}" destId="{E0A1BC9B-8442-4880-A1CA-BF9AB47FDD7F}" srcOrd="0" destOrd="0" presId="urn:microsoft.com/office/officeart/2005/8/layout/default"/>
    <dgm:cxn modelId="{C5DBE08F-EE80-4810-9D9C-3391BD49EEA2}" type="presOf" srcId="{632D0281-782A-48CB-B1CC-5D17B13DC9BD}" destId="{4E4CCE76-5F2B-4EF1-8B4F-7EF0C72ABA90}" srcOrd="0" destOrd="0" presId="urn:microsoft.com/office/officeart/2005/8/layout/default"/>
    <dgm:cxn modelId="{CDB9CDA2-BE33-4EF8-A335-5C0BFD95B98B}" srcId="{7139E397-EE50-4DD4-BC78-BD09F5E4ACA6}" destId="{00F38844-172E-4068-A900-83BE47D5432C}" srcOrd="4" destOrd="0" parTransId="{4CDA1FCE-B3CE-4D49-B25E-23D64E685111}" sibTransId="{88350D2A-D006-40CB-B74F-2DEDC52168B1}"/>
    <dgm:cxn modelId="{BE7E2EA7-89E5-408A-A7E0-0ABDA7E8B01E}" type="presOf" srcId="{7139E397-EE50-4DD4-BC78-BD09F5E4ACA6}" destId="{A171B3F6-EC45-4B28-89DE-69924DC9E2F3}" srcOrd="0" destOrd="0" presId="urn:microsoft.com/office/officeart/2005/8/layout/default"/>
    <dgm:cxn modelId="{5D630DB5-2C2E-47FA-8894-D288B2714FF6}" srcId="{7139E397-EE50-4DD4-BC78-BD09F5E4ACA6}" destId="{632D0281-782A-48CB-B1CC-5D17B13DC9BD}" srcOrd="1" destOrd="0" parTransId="{8CFD5DDF-10BE-4A97-8045-1F028DA6E5B3}" sibTransId="{3C140CF8-C143-4BEA-A2FB-6D0A62E51FAC}"/>
    <dgm:cxn modelId="{7E2E56D6-1D79-4EDB-AACD-12428D1D4787}" type="presOf" srcId="{00F38844-172E-4068-A900-83BE47D5432C}" destId="{508C2937-C1F2-45C6-9583-4C970E2BC425}" srcOrd="0" destOrd="0" presId="urn:microsoft.com/office/officeart/2005/8/layout/default"/>
    <dgm:cxn modelId="{55C0A7DF-3C25-41BD-9D38-7F962CC118A3}" srcId="{7139E397-EE50-4DD4-BC78-BD09F5E4ACA6}" destId="{B92FAA4A-D0D5-4811-BD70-86B3C93F30B7}" srcOrd="3" destOrd="0" parTransId="{DA4A770B-8EF5-4BC9-95AC-F555BB0BD046}" sibTransId="{D6A9133A-789C-4682-8478-149E8EAD9B04}"/>
    <dgm:cxn modelId="{236ADBE5-2FAF-4EC4-91D7-A196B536E41A}" srcId="{7139E397-EE50-4DD4-BC78-BD09F5E4ACA6}" destId="{D17B5633-389B-42B1-B954-AE8B3808D379}" srcOrd="0" destOrd="0" parTransId="{2F925268-9E33-40D5-B1C0-FA8A92CB5A8F}" sibTransId="{989DD8D6-9001-4382-9ECB-21B325E16F94}"/>
    <dgm:cxn modelId="{B6F28DEB-6248-479E-BA21-415E1F7A217D}" type="presOf" srcId="{06A432ED-44CA-405C-986F-D7F369CAD154}" destId="{DE20CB0E-9719-4342-8D51-430E5801C227}" srcOrd="0" destOrd="0" presId="urn:microsoft.com/office/officeart/2005/8/layout/default"/>
    <dgm:cxn modelId="{2490610B-7992-44DE-A514-DB538F7FD0B5}" type="presParOf" srcId="{A171B3F6-EC45-4B28-89DE-69924DC9E2F3}" destId="{E0A1BC9B-8442-4880-A1CA-BF9AB47FDD7F}" srcOrd="0" destOrd="0" presId="urn:microsoft.com/office/officeart/2005/8/layout/default"/>
    <dgm:cxn modelId="{7DD59427-6AF9-4B66-9E46-5796B91AAF52}" type="presParOf" srcId="{A171B3F6-EC45-4B28-89DE-69924DC9E2F3}" destId="{D1DC0067-604A-4A54-B315-FFE0A57FF176}" srcOrd="1" destOrd="0" presId="urn:microsoft.com/office/officeart/2005/8/layout/default"/>
    <dgm:cxn modelId="{CF38A9D3-3222-4972-B7E4-4546B9FBB24F}" type="presParOf" srcId="{A171B3F6-EC45-4B28-89DE-69924DC9E2F3}" destId="{4E4CCE76-5F2B-4EF1-8B4F-7EF0C72ABA90}" srcOrd="2" destOrd="0" presId="urn:microsoft.com/office/officeart/2005/8/layout/default"/>
    <dgm:cxn modelId="{F1B2D736-2D7D-443C-B293-E3B0B66BA1C9}" type="presParOf" srcId="{A171B3F6-EC45-4B28-89DE-69924DC9E2F3}" destId="{D9BC2DFE-568A-4333-AB30-D23943085D51}" srcOrd="3" destOrd="0" presId="urn:microsoft.com/office/officeart/2005/8/layout/default"/>
    <dgm:cxn modelId="{67A4A6DA-EA33-4D8A-9AC9-E837AC362DC5}" type="presParOf" srcId="{A171B3F6-EC45-4B28-89DE-69924DC9E2F3}" destId="{DE20CB0E-9719-4342-8D51-430E5801C227}" srcOrd="4" destOrd="0" presId="urn:microsoft.com/office/officeart/2005/8/layout/default"/>
    <dgm:cxn modelId="{DDC8AEB5-7BAD-4105-A50B-71EB1DE15F1A}" type="presParOf" srcId="{A171B3F6-EC45-4B28-89DE-69924DC9E2F3}" destId="{E3C9B2B3-6608-45B7-9769-1AF0F0FDB62A}" srcOrd="5" destOrd="0" presId="urn:microsoft.com/office/officeart/2005/8/layout/default"/>
    <dgm:cxn modelId="{F483C3E2-A16B-4E4F-82F6-4384A4B41CBB}" type="presParOf" srcId="{A171B3F6-EC45-4B28-89DE-69924DC9E2F3}" destId="{5F2147FE-EBA7-4099-AA98-DC611E5D430B}" srcOrd="6" destOrd="0" presId="urn:microsoft.com/office/officeart/2005/8/layout/default"/>
    <dgm:cxn modelId="{B5FF67BF-0CAE-4A90-897E-3A57AEA2FCF3}" type="presParOf" srcId="{A171B3F6-EC45-4B28-89DE-69924DC9E2F3}" destId="{822524A1-E6BE-4FE8-9E74-292A6A4A1C4B}" srcOrd="7" destOrd="0" presId="urn:microsoft.com/office/officeart/2005/8/layout/default"/>
    <dgm:cxn modelId="{DF0CEEBA-BDF3-4459-9EE8-D252F95A0E9A}" type="presParOf" srcId="{A171B3F6-EC45-4B28-89DE-69924DC9E2F3}" destId="{508C2937-C1F2-45C6-9583-4C970E2BC42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509B2-83D0-4836-A67C-FA447E9B56B3}">
      <dsp:nvSpPr>
        <dsp:cNvPr id="0" name=""/>
        <dsp:cNvSpPr/>
      </dsp:nvSpPr>
      <dsp:spPr>
        <a:xfrm rot="16200000">
          <a:off x="1333500" y="-1333500"/>
          <a:ext cx="3429000" cy="6096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Knowledge of UDL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Existing Practices</a:t>
          </a:r>
          <a:endParaRPr lang="en-IE" sz="4800" kern="1200" dirty="0"/>
        </a:p>
      </dsp:txBody>
      <dsp:txXfrm rot="5400000">
        <a:off x="0" y="0"/>
        <a:ext cx="6096000" cy="2571750"/>
      </dsp:txXfrm>
    </dsp:sp>
    <dsp:sp modelId="{9A5F0903-ED8D-4D1E-ACD4-10E288042306}">
      <dsp:nvSpPr>
        <dsp:cNvPr id="0" name=""/>
        <dsp:cNvSpPr/>
      </dsp:nvSpPr>
      <dsp:spPr>
        <a:xfrm>
          <a:off x="6096000" y="0"/>
          <a:ext cx="6096000" cy="3429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/>
            <a:t>Existing Practices</a:t>
          </a:r>
        </a:p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/>
            <a:t>Ideas in classes</a:t>
          </a:r>
          <a:endParaRPr lang="en-IE" sz="5300" kern="1200" dirty="0"/>
        </a:p>
      </dsp:txBody>
      <dsp:txXfrm>
        <a:off x="6096000" y="0"/>
        <a:ext cx="6096000" cy="2571750"/>
      </dsp:txXfrm>
    </dsp:sp>
    <dsp:sp modelId="{D03BC976-2DB4-472D-895C-74AD88D1943F}">
      <dsp:nvSpPr>
        <dsp:cNvPr id="0" name=""/>
        <dsp:cNvSpPr/>
      </dsp:nvSpPr>
      <dsp:spPr>
        <a:xfrm rot="10800000">
          <a:off x="0" y="3429000"/>
          <a:ext cx="6096000" cy="3429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064" tIns="512064" rIns="512064" bIns="512064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200" kern="1200" dirty="0"/>
            <a:t>UDL Noticeboard</a:t>
          </a:r>
          <a:endParaRPr lang="en-IE" sz="7200" kern="1200" dirty="0"/>
        </a:p>
      </dsp:txBody>
      <dsp:txXfrm rot="10800000">
        <a:off x="0" y="4286249"/>
        <a:ext cx="6096000" cy="2571750"/>
      </dsp:txXfrm>
    </dsp:sp>
    <dsp:sp modelId="{80EDC71C-3D70-4B79-BD17-7463B392E690}">
      <dsp:nvSpPr>
        <dsp:cNvPr id="0" name=""/>
        <dsp:cNvSpPr/>
      </dsp:nvSpPr>
      <dsp:spPr>
        <a:xfrm rot="5400000">
          <a:off x="7429500" y="2095499"/>
          <a:ext cx="3429000" cy="6096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392" tIns="469392" rIns="469392" bIns="469392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/>
            <a:t>Examples from classes</a:t>
          </a:r>
          <a:endParaRPr lang="en-IE" sz="6600" kern="1200" dirty="0"/>
        </a:p>
      </dsp:txBody>
      <dsp:txXfrm rot="-5400000">
        <a:off x="6096000" y="4286249"/>
        <a:ext cx="6096000" cy="2571750"/>
      </dsp:txXfrm>
    </dsp:sp>
    <dsp:sp modelId="{A773606B-8468-4261-82D7-E0E052FD5BFD}">
      <dsp:nvSpPr>
        <dsp:cNvPr id="0" name=""/>
        <dsp:cNvSpPr/>
      </dsp:nvSpPr>
      <dsp:spPr>
        <a:xfrm>
          <a:off x="4267200" y="2571750"/>
          <a:ext cx="3657600" cy="1714500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 dirty="0"/>
            <a:t>UDL</a:t>
          </a:r>
          <a:endParaRPr lang="en-IE" sz="5300" kern="1200" dirty="0"/>
        </a:p>
      </dsp:txBody>
      <dsp:txXfrm>
        <a:off x="4350895" y="2655445"/>
        <a:ext cx="3490210" cy="15471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93DE4-E024-4F4B-A4A6-4FEAD60F5D51}">
      <dsp:nvSpPr>
        <dsp:cNvPr id="0" name=""/>
        <dsp:cNvSpPr/>
      </dsp:nvSpPr>
      <dsp:spPr>
        <a:xfrm>
          <a:off x="4634408" y="2018246"/>
          <a:ext cx="3193920" cy="275617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FF0000"/>
              </a:solidFill>
            </a:rPr>
            <a:t>Strengths</a:t>
          </a:r>
          <a:endParaRPr lang="en-IE" sz="2000" b="1" kern="1200" dirty="0">
            <a:solidFill>
              <a:srgbClr val="FF0000"/>
            </a:solidFill>
          </a:endParaRPr>
        </a:p>
      </dsp:txBody>
      <dsp:txXfrm>
        <a:off x="5163047" y="2474432"/>
        <a:ext cx="2136642" cy="1843800"/>
      </dsp:txXfrm>
    </dsp:sp>
    <dsp:sp modelId="{A5D7F8D5-729E-47E7-B72D-DF664FEC6EED}">
      <dsp:nvSpPr>
        <dsp:cNvPr id="0" name=""/>
        <dsp:cNvSpPr/>
      </dsp:nvSpPr>
      <dsp:spPr>
        <a:xfrm>
          <a:off x="6582880" y="1038702"/>
          <a:ext cx="1050973" cy="90555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F7959-6228-40E5-9FD9-3E45C20A6946}">
      <dsp:nvSpPr>
        <dsp:cNvPr id="0" name=""/>
        <dsp:cNvSpPr/>
      </dsp:nvSpPr>
      <dsp:spPr>
        <a:xfrm>
          <a:off x="5113999" y="0"/>
          <a:ext cx="2282725" cy="197482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Already Exists</a:t>
          </a:r>
          <a:endParaRPr lang="en-IE" sz="3200" kern="1200" dirty="0">
            <a:solidFill>
              <a:schemeClr val="tx1"/>
            </a:solidFill>
          </a:endParaRPr>
        </a:p>
      </dsp:txBody>
      <dsp:txXfrm>
        <a:off x="5492295" y="327271"/>
        <a:ext cx="1526133" cy="1320283"/>
      </dsp:txXfrm>
    </dsp:sp>
    <dsp:sp modelId="{45A441BC-383E-431E-B761-25DC3C51C322}">
      <dsp:nvSpPr>
        <dsp:cNvPr id="0" name=""/>
        <dsp:cNvSpPr/>
      </dsp:nvSpPr>
      <dsp:spPr>
        <a:xfrm>
          <a:off x="7809448" y="2731604"/>
          <a:ext cx="1050973" cy="90555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0CE111-A483-4243-863D-12171487881B}">
      <dsp:nvSpPr>
        <dsp:cNvPr id="0" name=""/>
        <dsp:cNvSpPr/>
      </dsp:nvSpPr>
      <dsp:spPr>
        <a:xfrm>
          <a:off x="7188713" y="1214650"/>
          <a:ext cx="2282725" cy="197482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600" kern="1200" dirty="0">
              <a:solidFill>
                <a:schemeClr val="tx1"/>
              </a:solidFill>
            </a:rPr>
            <a:t>Good Buy In</a:t>
          </a:r>
        </a:p>
      </dsp:txBody>
      <dsp:txXfrm>
        <a:off x="7567009" y="1541921"/>
        <a:ext cx="1526133" cy="1320283"/>
      </dsp:txXfrm>
    </dsp:sp>
    <dsp:sp modelId="{060791B7-C827-490E-9B03-39B438D731DB}">
      <dsp:nvSpPr>
        <dsp:cNvPr id="0" name=""/>
        <dsp:cNvSpPr/>
      </dsp:nvSpPr>
      <dsp:spPr>
        <a:xfrm>
          <a:off x="6957395" y="4642571"/>
          <a:ext cx="1050973" cy="90555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A0DAB-55FE-41AF-A7AE-DF34B086EDE5}">
      <dsp:nvSpPr>
        <dsp:cNvPr id="0" name=""/>
        <dsp:cNvSpPr/>
      </dsp:nvSpPr>
      <dsp:spPr>
        <a:xfrm>
          <a:off x="7188713" y="3602510"/>
          <a:ext cx="2282725" cy="197482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>
              <a:solidFill>
                <a:schemeClr val="tx1"/>
              </a:solidFill>
            </a:rPr>
            <a:t>Good understanding</a:t>
          </a:r>
        </a:p>
      </dsp:txBody>
      <dsp:txXfrm>
        <a:off x="7567009" y="3929781"/>
        <a:ext cx="1526133" cy="1320283"/>
      </dsp:txXfrm>
    </dsp:sp>
    <dsp:sp modelId="{004703D6-214E-4212-95A3-1F287FB5F027}">
      <dsp:nvSpPr>
        <dsp:cNvPr id="0" name=""/>
        <dsp:cNvSpPr/>
      </dsp:nvSpPr>
      <dsp:spPr>
        <a:xfrm>
          <a:off x="4843785" y="4840937"/>
          <a:ext cx="1050973" cy="90555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BA4D69-625E-4061-BA89-4E8727ABC030}">
      <dsp:nvSpPr>
        <dsp:cNvPr id="0" name=""/>
        <dsp:cNvSpPr/>
      </dsp:nvSpPr>
      <dsp:spPr>
        <a:xfrm>
          <a:off x="5095189" y="4818519"/>
          <a:ext cx="2282725" cy="197482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>
              <a:solidFill>
                <a:schemeClr val="tx1"/>
              </a:solidFill>
            </a:rPr>
            <a:t>Primary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>
              <a:solidFill>
                <a:schemeClr val="tx1"/>
              </a:solidFill>
            </a:rPr>
            <a:t>Curriculum</a:t>
          </a:r>
        </a:p>
      </dsp:txBody>
      <dsp:txXfrm>
        <a:off x="5473485" y="5145790"/>
        <a:ext cx="1526133" cy="1320283"/>
      </dsp:txXfrm>
    </dsp:sp>
    <dsp:sp modelId="{AF04FFA5-6A18-4EC7-8A2B-52FDD30D0537}">
      <dsp:nvSpPr>
        <dsp:cNvPr id="0" name=""/>
        <dsp:cNvSpPr/>
      </dsp:nvSpPr>
      <dsp:spPr>
        <a:xfrm>
          <a:off x="3597130" y="3148715"/>
          <a:ext cx="1050973" cy="90555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8313BE-192E-4E5C-8E3F-3480CB80079A}">
      <dsp:nvSpPr>
        <dsp:cNvPr id="0" name=""/>
        <dsp:cNvSpPr/>
      </dsp:nvSpPr>
      <dsp:spPr>
        <a:xfrm>
          <a:off x="2991946" y="3603869"/>
          <a:ext cx="2282725" cy="197482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900" kern="1200" dirty="0">
              <a:solidFill>
                <a:schemeClr val="tx1"/>
              </a:solidFill>
            </a:rPr>
            <a:t>NCSE Relate</a:t>
          </a:r>
        </a:p>
      </dsp:txBody>
      <dsp:txXfrm>
        <a:off x="3370242" y="3931140"/>
        <a:ext cx="1526133" cy="1320283"/>
      </dsp:txXfrm>
    </dsp:sp>
    <dsp:sp modelId="{5B735299-7083-4A5C-99A7-8EC3FDAB85F7}">
      <dsp:nvSpPr>
        <dsp:cNvPr id="0" name=""/>
        <dsp:cNvSpPr/>
      </dsp:nvSpPr>
      <dsp:spPr>
        <a:xfrm>
          <a:off x="2991946" y="1211932"/>
          <a:ext cx="2282725" cy="197482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900" kern="1200" dirty="0">
              <a:solidFill>
                <a:schemeClr val="tx1"/>
              </a:solidFill>
            </a:rPr>
            <a:t>DÉIS</a:t>
          </a:r>
        </a:p>
      </dsp:txBody>
      <dsp:txXfrm>
        <a:off x="3370242" y="1539203"/>
        <a:ext cx="1526133" cy="13202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7A26D-7454-4439-99E9-A78F0DF9840C}">
      <dsp:nvSpPr>
        <dsp:cNvPr id="0" name=""/>
        <dsp:cNvSpPr/>
      </dsp:nvSpPr>
      <dsp:spPr>
        <a:xfrm>
          <a:off x="3021055" y="1108017"/>
          <a:ext cx="5199287" cy="5199287"/>
        </a:xfrm>
        <a:prstGeom prst="blockArc">
          <a:avLst>
            <a:gd name="adj1" fmla="val 11247012"/>
            <a:gd name="adj2" fmla="val 16229022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B6CCB-0A55-4235-91EF-281A953AA88D}">
      <dsp:nvSpPr>
        <dsp:cNvPr id="0" name=""/>
        <dsp:cNvSpPr/>
      </dsp:nvSpPr>
      <dsp:spPr>
        <a:xfrm>
          <a:off x="3037481" y="619286"/>
          <a:ext cx="5199287" cy="5199287"/>
        </a:xfrm>
        <a:prstGeom prst="blockArc">
          <a:avLst>
            <a:gd name="adj1" fmla="val 5393215"/>
            <a:gd name="adj2" fmla="val 10583974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5D36E7-DFA4-4BEB-A03C-DE2CF12D1258}">
      <dsp:nvSpPr>
        <dsp:cNvPr id="0" name=""/>
        <dsp:cNvSpPr/>
      </dsp:nvSpPr>
      <dsp:spPr>
        <a:xfrm>
          <a:off x="3047505" y="619286"/>
          <a:ext cx="5199287" cy="5199287"/>
        </a:xfrm>
        <a:prstGeom prst="blockArc">
          <a:avLst>
            <a:gd name="adj1" fmla="val 216026"/>
            <a:gd name="adj2" fmla="val 5406785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005128-15C1-48E4-A45B-DE065CB0DF8B}">
      <dsp:nvSpPr>
        <dsp:cNvPr id="0" name=""/>
        <dsp:cNvSpPr/>
      </dsp:nvSpPr>
      <dsp:spPr>
        <a:xfrm>
          <a:off x="3063930" y="1108017"/>
          <a:ext cx="5199287" cy="5199287"/>
        </a:xfrm>
        <a:prstGeom prst="blockArc">
          <a:avLst>
            <a:gd name="adj1" fmla="val 16170978"/>
            <a:gd name="adj2" fmla="val 21152988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0975A-C6FF-44EF-96AB-431E025CE718}">
      <dsp:nvSpPr>
        <dsp:cNvPr id="0" name=""/>
        <dsp:cNvSpPr/>
      </dsp:nvSpPr>
      <dsp:spPr>
        <a:xfrm>
          <a:off x="4446059" y="2182319"/>
          <a:ext cx="2392154" cy="23921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FF0000"/>
              </a:solidFill>
            </a:rPr>
            <a:t>Barriers</a:t>
          </a:r>
          <a:endParaRPr lang="en-IE" sz="3600" kern="1200" dirty="0">
            <a:solidFill>
              <a:srgbClr val="FF0000"/>
            </a:solidFill>
          </a:endParaRPr>
        </a:p>
      </dsp:txBody>
      <dsp:txXfrm>
        <a:off x="4796382" y="2532642"/>
        <a:ext cx="1691508" cy="1691508"/>
      </dsp:txXfrm>
    </dsp:sp>
    <dsp:sp modelId="{610B75CF-0FB7-42A3-83F0-E31D5E2ED96F}">
      <dsp:nvSpPr>
        <dsp:cNvPr id="0" name=""/>
        <dsp:cNvSpPr/>
      </dsp:nvSpPr>
      <dsp:spPr>
        <a:xfrm>
          <a:off x="4624990" y="169889"/>
          <a:ext cx="2034293" cy="1997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 dirty="0">
              <a:solidFill>
                <a:schemeClr val="tx1"/>
              </a:solidFill>
            </a:rPr>
            <a:t>Attitude</a:t>
          </a:r>
          <a:endParaRPr lang="en-IE" sz="1500" kern="1200" dirty="0">
            <a:solidFill>
              <a:schemeClr val="tx1"/>
            </a:solidFill>
          </a:endParaRPr>
        </a:p>
      </dsp:txBody>
      <dsp:txXfrm>
        <a:off x="4922905" y="462343"/>
        <a:ext cx="1438463" cy="1412093"/>
      </dsp:txXfrm>
    </dsp:sp>
    <dsp:sp modelId="{8630A85F-828B-4443-90D4-FD834751D7DD}">
      <dsp:nvSpPr>
        <dsp:cNvPr id="0" name=""/>
        <dsp:cNvSpPr/>
      </dsp:nvSpPr>
      <dsp:spPr>
        <a:xfrm>
          <a:off x="7118704" y="2270851"/>
          <a:ext cx="2125587" cy="22150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600" kern="1200" dirty="0">
              <a:solidFill>
                <a:schemeClr val="tx1"/>
              </a:solidFill>
            </a:rPr>
            <a:t>Understanding</a:t>
          </a:r>
        </a:p>
      </dsp:txBody>
      <dsp:txXfrm>
        <a:off x="7429989" y="2595243"/>
        <a:ext cx="1503017" cy="1566305"/>
      </dsp:txXfrm>
    </dsp:sp>
    <dsp:sp modelId="{B798DF8A-05F0-451E-BB67-E47B9FA70288}">
      <dsp:nvSpPr>
        <dsp:cNvPr id="0" name=""/>
        <dsp:cNvSpPr/>
      </dsp:nvSpPr>
      <dsp:spPr>
        <a:xfrm>
          <a:off x="4557742" y="4760178"/>
          <a:ext cx="2168789" cy="19962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600" kern="1200" dirty="0">
              <a:solidFill>
                <a:schemeClr val="tx1"/>
              </a:solidFill>
            </a:rPr>
            <a:t>Junior School</a:t>
          </a:r>
        </a:p>
      </dsp:txBody>
      <dsp:txXfrm>
        <a:off x="4875354" y="5052517"/>
        <a:ext cx="1533565" cy="1411536"/>
      </dsp:txXfrm>
    </dsp:sp>
    <dsp:sp modelId="{5A8D2D7A-B19C-4821-86B2-432B361850B9}">
      <dsp:nvSpPr>
        <dsp:cNvPr id="0" name=""/>
        <dsp:cNvSpPr/>
      </dsp:nvSpPr>
      <dsp:spPr>
        <a:xfrm>
          <a:off x="1940943" y="2246236"/>
          <a:ext cx="2323664" cy="22643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>
              <a:solidFill>
                <a:schemeClr val="tx1"/>
              </a:solidFill>
            </a:rPr>
            <a:t>Community</a:t>
          </a:r>
        </a:p>
      </dsp:txBody>
      <dsp:txXfrm>
        <a:off x="2281236" y="2577838"/>
        <a:ext cx="1643078" cy="16011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09CA4-9A92-47D3-B237-BF560A9B87AD}">
      <dsp:nvSpPr>
        <dsp:cNvPr id="0" name=""/>
        <dsp:cNvSpPr/>
      </dsp:nvSpPr>
      <dsp:spPr>
        <a:xfrm>
          <a:off x="0" y="407938"/>
          <a:ext cx="10327341" cy="1293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1516" tIns="645668" rIns="801516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Same work </a:t>
          </a:r>
          <a:endParaRPr lang="en-IE" sz="3100" kern="1200" dirty="0"/>
        </a:p>
      </dsp:txBody>
      <dsp:txXfrm>
        <a:off x="0" y="407938"/>
        <a:ext cx="10327341" cy="1293862"/>
      </dsp:txXfrm>
    </dsp:sp>
    <dsp:sp modelId="{A70FC669-86C1-4AA3-921D-E3427B9070B7}">
      <dsp:nvSpPr>
        <dsp:cNvPr id="0" name=""/>
        <dsp:cNvSpPr/>
      </dsp:nvSpPr>
      <dsp:spPr>
        <a:xfrm>
          <a:off x="516367" y="51759"/>
          <a:ext cx="722913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244" tIns="0" rIns="273244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rgbClr val="FF0000"/>
              </a:solidFill>
            </a:rPr>
            <a:t>Homework</a:t>
          </a:r>
          <a:r>
            <a:rPr lang="en-US" sz="3100" kern="1200" dirty="0"/>
            <a:t> </a:t>
          </a:r>
          <a:endParaRPr lang="en-IE" sz="3100" kern="1200" dirty="0"/>
        </a:p>
      </dsp:txBody>
      <dsp:txXfrm>
        <a:off x="561039" y="96431"/>
        <a:ext cx="7139794" cy="825776"/>
      </dsp:txXfrm>
    </dsp:sp>
    <dsp:sp modelId="{57101B9D-1FBB-43A6-B6A1-99DED56EFAB5}">
      <dsp:nvSpPr>
        <dsp:cNvPr id="0" name=""/>
        <dsp:cNvSpPr/>
      </dsp:nvSpPr>
      <dsp:spPr>
        <a:xfrm>
          <a:off x="0" y="2428142"/>
          <a:ext cx="10327341" cy="1293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1516" tIns="645668" rIns="801516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Student/parent autonomy</a:t>
          </a:r>
          <a:endParaRPr lang="en-IE" sz="3100" kern="1200" dirty="0"/>
        </a:p>
      </dsp:txBody>
      <dsp:txXfrm>
        <a:off x="0" y="2428142"/>
        <a:ext cx="10327341" cy="1293862"/>
      </dsp:txXfrm>
    </dsp:sp>
    <dsp:sp modelId="{0983C04F-4034-4B1D-ADD7-A20A3A880CF8}">
      <dsp:nvSpPr>
        <dsp:cNvPr id="0" name=""/>
        <dsp:cNvSpPr/>
      </dsp:nvSpPr>
      <dsp:spPr>
        <a:xfrm>
          <a:off x="516367" y="1970582"/>
          <a:ext cx="722913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244" tIns="0" rIns="273244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rgbClr val="FF0000"/>
              </a:solidFill>
            </a:rPr>
            <a:t>Choice and Flexibility</a:t>
          </a:r>
          <a:endParaRPr lang="en-IE" sz="3100" kern="1200" dirty="0">
            <a:solidFill>
              <a:srgbClr val="FF0000"/>
            </a:solidFill>
          </a:endParaRPr>
        </a:p>
      </dsp:txBody>
      <dsp:txXfrm>
        <a:off x="561039" y="2015254"/>
        <a:ext cx="7139794" cy="825776"/>
      </dsp:txXfrm>
    </dsp:sp>
    <dsp:sp modelId="{50B764D5-A733-4231-B228-93ACD997F20C}">
      <dsp:nvSpPr>
        <dsp:cNvPr id="0" name=""/>
        <dsp:cNvSpPr/>
      </dsp:nvSpPr>
      <dsp:spPr>
        <a:xfrm>
          <a:off x="0" y="4346964"/>
          <a:ext cx="10327341" cy="1293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1516" tIns="645668" rIns="801516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Higher levels of homework completed. </a:t>
          </a:r>
          <a:endParaRPr lang="en-IE" sz="3100" kern="1200" dirty="0"/>
        </a:p>
      </dsp:txBody>
      <dsp:txXfrm>
        <a:off x="0" y="4346964"/>
        <a:ext cx="10327341" cy="1293862"/>
      </dsp:txXfrm>
    </dsp:sp>
    <dsp:sp modelId="{1631C69F-7A2B-4B57-870E-BB775ED8D6CA}">
      <dsp:nvSpPr>
        <dsp:cNvPr id="0" name=""/>
        <dsp:cNvSpPr/>
      </dsp:nvSpPr>
      <dsp:spPr>
        <a:xfrm>
          <a:off x="516367" y="3889404"/>
          <a:ext cx="722913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244" tIns="0" rIns="273244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rgbClr val="FF0000"/>
              </a:solidFill>
            </a:rPr>
            <a:t>Engagement</a:t>
          </a:r>
          <a:endParaRPr lang="en-IE" sz="3100" kern="1200" dirty="0">
            <a:solidFill>
              <a:srgbClr val="FF0000"/>
            </a:solidFill>
          </a:endParaRPr>
        </a:p>
      </dsp:txBody>
      <dsp:txXfrm>
        <a:off x="561039" y="3934076"/>
        <a:ext cx="7139794" cy="8257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A1BC9B-8442-4880-A1CA-BF9AB47FDD7F}">
      <dsp:nvSpPr>
        <dsp:cNvPr id="0" name=""/>
        <dsp:cNvSpPr/>
      </dsp:nvSpPr>
      <dsp:spPr>
        <a:xfrm>
          <a:off x="0" y="700505"/>
          <a:ext cx="3211565" cy="1926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5400" kern="1200" dirty="0">
              <a:solidFill>
                <a:schemeClr val="tx1"/>
              </a:solidFill>
            </a:rPr>
            <a:t>Lanyards</a:t>
          </a:r>
        </a:p>
      </dsp:txBody>
      <dsp:txXfrm>
        <a:off x="0" y="700505"/>
        <a:ext cx="3211565" cy="1926939"/>
      </dsp:txXfrm>
    </dsp:sp>
    <dsp:sp modelId="{4E4CCE76-5F2B-4EF1-8B4F-7EF0C72ABA90}">
      <dsp:nvSpPr>
        <dsp:cNvPr id="0" name=""/>
        <dsp:cNvSpPr/>
      </dsp:nvSpPr>
      <dsp:spPr>
        <a:xfrm>
          <a:off x="3532721" y="700505"/>
          <a:ext cx="3211565" cy="1926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5400" kern="1200" dirty="0">
              <a:solidFill>
                <a:schemeClr val="tx1"/>
              </a:solidFill>
            </a:rPr>
            <a:t>DEIS</a:t>
          </a:r>
          <a:r>
            <a:rPr lang="en-IE" sz="4400" kern="1200" dirty="0"/>
            <a:t> </a:t>
          </a:r>
        </a:p>
      </dsp:txBody>
      <dsp:txXfrm>
        <a:off x="3532721" y="700505"/>
        <a:ext cx="3211565" cy="1926939"/>
      </dsp:txXfrm>
    </dsp:sp>
    <dsp:sp modelId="{DE20CB0E-9719-4342-8D51-430E5801C227}">
      <dsp:nvSpPr>
        <dsp:cNvPr id="0" name=""/>
        <dsp:cNvSpPr/>
      </dsp:nvSpPr>
      <dsp:spPr>
        <a:xfrm>
          <a:off x="7065443" y="700505"/>
          <a:ext cx="3211565" cy="1926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5400" kern="1200" dirty="0">
              <a:solidFill>
                <a:schemeClr val="tx1"/>
              </a:solidFill>
            </a:rPr>
            <a:t>Planning</a:t>
          </a:r>
        </a:p>
      </dsp:txBody>
      <dsp:txXfrm>
        <a:off x="7065443" y="700505"/>
        <a:ext cx="3211565" cy="1926939"/>
      </dsp:txXfrm>
    </dsp:sp>
    <dsp:sp modelId="{5F2147FE-EBA7-4099-AA98-DC611E5D430B}">
      <dsp:nvSpPr>
        <dsp:cNvPr id="0" name=""/>
        <dsp:cNvSpPr/>
      </dsp:nvSpPr>
      <dsp:spPr>
        <a:xfrm>
          <a:off x="1766360" y="2948601"/>
          <a:ext cx="3211565" cy="1926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400" kern="1200" dirty="0">
              <a:solidFill>
                <a:schemeClr val="tx1"/>
              </a:solidFill>
            </a:rPr>
            <a:t>School Practice</a:t>
          </a:r>
        </a:p>
      </dsp:txBody>
      <dsp:txXfrm>
        <a:off x="1766360" y="2948601"/>
        <a:ext cx="3211565" cy="1926939"/>
      </dsp:txXfrm>
    </dsp:sp>
    <dsp:sp modelId="{508C2937-C1F2-45C6-9583-4C970E2BC425}">
      <dsp:nvSpPr>
        <dsp:cNvPr id="0" name=""/>
        <dsp:cNvSpPr/>
      </dsp:nvSpPr>
      <dsp:spPr>
        <a:xfrm>
          <a:off x="5299082" y="2948601"/>
          <a:ext cx="3211565" cy="1926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400" kern="1200" dirty="0">
              <a:solidFill>
                <a:schemeClr val="tx1"/>
              </a:solidFill>
            </a:rPr>
            <a:t>Community</a:t>
          </a:r>
        </a:p>
      </dsp:txBody>
      <dsp:txXfrm>
        <a:off x="5299082" y="2948601"/>
        <a:ext cx="3211565" cy="1926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546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041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532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869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674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664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5218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059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811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14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6029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890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5626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2804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4403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620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73A65-5352-4388-888C-526A09DF442B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4194B6-B317-476A-9FD5-91F24639599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322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871CF-C594-42E6-A1F6-7DD7BCE2FA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CD216-F48E-4BB8-B32C-67F9A2CC58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C77252-DAB9-4CF0-8006-0EE17DC329D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19"/>
          <a:stretch/>
        </p:blipFill>
        <p:spPr bwMode="auto">
          <a:xfrm>
            <a:off x="1272988" y="233473"/>
            <a:ext cx="7530353" cy="598842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241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7CF94-2D73-4CDD-9A56-82404D9E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195EC-F1AF-4EF2-B9C0-4880AE3EF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80565"/>
            <a:ext cx="8596668" cy="4660797"/>
          </a:xfrm>
        </p:spPr>
        <p:txBody>
          <a:bodyPr>
            <a:normAutofit/>
          </a:bodyPr>
          <a:lstStyle/>
          <a:p>
            <a:r>
              <a:rPr lang="en-US" sz="4000" dirty="0"/>
              <a:t>Project Outline</a:t>
            </a:r>
          </a:p>
          <a:p>
            <a:r>
              <a:rPr lang="en-US" sz="4000" dirty="0"/>
              <a:t>Strengths</a:t>
            </a:r>
          </a:p>
          <a:p>
            <a:r>
              <a:rPr lang="en-US" sz="4000" dirty="0"/>
              <a:t>Barriers</a:t>
            </a:r>
          </a:p>
          <a:p>
            <a:r>
              <a:rPr lang="en-US" sz="4000" dirty="0"/>
              <a:t>Impact on School Community</a:t>
            </a:r>
          </a:p>
          <a:p>
            <a:r>
              <a:rPr lang="en-US" sz="4000" dirty="0"/>
              <a:t>Next Steps</a:t>
            </a:r>
          </a:p>
          <a:p>
            <a:r>
              <a:rPr lang="en-US" sz="4000" dirty="0"/>
              <a:t>Professional Impact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74324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533F-2467-42D6-9DC5-E5FC24B83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B5CC385-3865-4D1E-93F0-56B5A2B292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6797916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2184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E755-BBAB-416B-A4C6-525EF2EBA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0D4F9E-D743-4CB2-83EE-EE4CA028F4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5728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6FAE9-8877-48AC-A08B-FEFB9D8A7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D5968F-ADEC-4D8E-8462-F1ADFE410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303"/>
            <a:ext cx="12192000" cy="6831964"/>
          </a:xfrm>
        </p:spPr>
      </p:pic>
    </p:spTree>
    <p:extLst>
      <p:ext uri="{BB962C8B-B14F-4D97-AF65-F5344CB8AC3E}">
        <p14:creationId xmlns:p14="http://schemas.microsoft.com/office/powerpoint/2010/main" val="44631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E5D1A-2BB3-4C12-BC1C-12461D1A6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F011169-43C6-42CC-8DB2-28B7F8E7A3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554195"/>
              </p:ext>
            </p:extLst>
          </p:nvPr>
        </p:nvGraphicFramePr>
        <p:xfrm>
          <a:off x="-1388986" y="64655"/>
          <a:ext cx="12463385" cy="6793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6499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8BD95-3607-4AAB-9A68-9AD59E26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E7FEFEE-66A6-459F-AEA1-0F69033650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549138"/>
              </p:ext>
            </p:extLst>
          </p:nvPr>
        </p:nvGraphicFramePr>
        <p:xfrm>
          <a:off x="221673" y="101600"/>
          <a:ext cx="11185235" cy="675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3896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0B376-D506-48E1-A8AF-D724D492C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1428D9B-BEA7-431C-846A-989D0770F2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1236857"/>
              </p:ext>
            </p:extLst>
          </p:nvPr>
        </p:nvGraphicFramePr>
        <p:xfrm>
          <a:off x="201706" y="129988"/>
          <a:ext cx="11788588" cy="6633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E986D86-FD4D-4743-A9D3-2802BBE4D4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5003289"/>
              </p:ext>
            </p:extLst>
          </p:nvPr>
        </p:nvGraphicFramePr>
        <p:xfrm>
          <a:off x="815788" y="708212"/>
          <a:ext cx="10327341" cy="5692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5936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0E08F-E941-4978-AA28-8B8ACB2E8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1639D8E-B9A7-47D9-81F2-B3E02B2EAD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533767"/>
              </p:ext>
            </p:extLst>
          </p:nvPr>
        </p:nvGraphicFramePr>
        <p:xfrm>
          <a:off x="677862" y="672354"/>
          <a:ext cx="10277009" cy="5576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3646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36D11-4F4E-4A3A-93ED-E9376A08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D78506-1D5F-4894-B465-3EE09247FD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30" y="304800"/>
            <a:ext cx="7535976" cy="6030931"/>
          </a:xfrm>
        </p:spPr>
      </p:pic>
    </p:spTree>
    <p:extLst>
      <p:ext uri="{BB962C8B-B14F-4D97-AF65-F5344CB8AC3E}">
        <p14:creationId xmlns:p14="http://schemas.microsoft.com/office/powerpoint/2010/main" val="6117880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</TotalTime>
  <Words>71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PowerPoint Presentation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POMahoney</dc:creator>
  <cp:lastModifiedBy>POMahoney</cp:lastModifiedBy>
  <cp:revision>10</cp:revision>
  <dcterms:created xsi:type="dcterms:W3CDTF">2026-03-26T14:05:41Z</dcterms:created>
  <dcterms:modified xsi:type="dcterms:W3CDTF">2026-05-11T18:38:02Z</dcterms:modified>
</cp:coreProperties>
</file>