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2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85" autoAdjust="0"/>
    <p:restoredTop sz="94660"/>
  </p:normalViewPr>
  <p:slideViewPr>
    <p:cSldViewPr snapToGrid="0" snapToObjects="1">
      <p:cViewPr>
        <p:scale>
          <a:sx n="66" d="100"/>
          <a:sy n="66" d="100"/>
        </p:scale>
        <p:origin x="32" y="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le_00000000979871f4b5c0eafd622dc95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le_00000000d60471f48034283e76640d8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infographic_slide_style_presentation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white sign with green and yellow text&#10;&#10;AI-generated content may be incorrect.">
            <a:extLst>
              <a:ext uri="{FF2B5EF4-FFF2-40B4-BE49-F238E27FC236}">
                <a16:creationId xmlns:a16="http://schemas.microsoft.com/office/drawing/2014/main" id="{33E11C30-D489-CB39-55A6-9C8EA4ED99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38" b="850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693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le_00000000fde07243979f107ddd33a35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computer screen">
            <a:extLst>
              <a:ext uri="{FF2B5EF4-FFF2-40B4-BE49-F238E27FC236}">
                <a16:creationId xmlns:a16="http://schemas.microsoft.com/office/drawing/2014/main" id="{A40F1995-4053-3AAC-7F36-202C6A6B3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27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le_00000000180071f489330545dba4d6d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le_00000000b51c71f4ada86ae48e231bc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7054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Tina McDonnell</dc:creator>
  <cp:keywords/>
  <dc:description>generated using python-pptx</dc:description>
  <cp:lastModifiedBy>Tina McDonnell</cp:lastModifiedBy>
  <cp:revision>3</cp:revision>
  <dcterms:created xsi:type="dcterms:W3CDTF">2013-01-27T09:14:16Z</dcterms:created>
  <dcterms:modified xsi:type="dcterms:W3CDTF">2026-05-13T08:30:58Z</dcterms:modified>
  <cp:category/>
</cp:coreProperties>
</file>