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6"/>
  </p:notesMasterIdLst>
  <p:sldIdLst>
    <p:sldId id="256" r:id="rId2"/>
    <p:sldId id="268" r:id="rId3"/>
    <p:sldId id="259" r:id="rId4"/>
    <p:sldId id="257" r:id="rId5"/>
    <p:sldId id="261" r:id="rId6"/>
    <p:sldId id="269" r:id="rId7"/>
    <p:sldId id="263" r:id="rId8"/>
    <p:sldId id="272" r:id="rId9"/>
    <p:sldId id="264" r:id="rId10"/>
    <p:sldId id="265" r:id="rId11"/>
    <p:sldId id="266" r:id="rId12"/>
    <p:sldId id="267" r:id="rId13"/>
    <p:sldId id="270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1DA5C-5FE0-461C-86B9-B80C75727FF2}" type="datetimeFigureOut">
              <a:rPr lang="en-IE" smtClean="0"/>
              <a:t>13/05/2026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9C53C-7866-4B45-91E9-2C0EFE63221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671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296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352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1671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6664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93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5588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7885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4094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42592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9C53C-7866-4B45-91E9-2C0EFE632213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551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0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6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03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8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1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3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1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2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5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1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D587E41-605C-A8E4-8BA5-0E0B3797C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0FC8A4-04CF-9D75-25CE-6A6A73295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16" r="3306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BD48A03-0DF9-3063-CB15-1BC2AEC79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11906"/>
            <a:ext cx="12191999" cy="12460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648E0-4B14-6145-4325-A72F9B490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477" y="5814292"/>
            <a:ext cx="9877044" cy="960120"/>
          </a:xfrm>
        </p:spPr>
        <p:txBody>
          <a:bodyPr anchor="ctr">
            <a:normAutofit/>
          </a:bodyPr>
          <a:lstStyle/>
          <a:p>
            <a:r>
              <a:rPr lang="en-IE" dirty="0"/>
              <a:t>    Bridgetown College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02C9B-07D3-2321-2CDE-646FFC3A931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b="0">
                <a:effectLst/>
              </a:rPr>
              <a:t> </a:t>
            </a:r>
            <a:endParaRPr lang="en-IE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249D5D5-610A-5C3E-A7A8-E071AE84C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729" y="5873691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82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88FEB7-E1BC-EC5B-979F-B62FA182D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807" y="171450"/>
            <a:ext cx="12096518" cy="6686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875B1-5537-8D40-2E58-C87577CFE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60" y="331814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7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6BE665-17AF-37D3-57D0-FABBD68BD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8459AC-7C37-8B9A-3182-49960F694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04" y="187266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1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442B1-9087-B338-8AED-D04220C7F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173" y="196791"/>
            <a:ext cx="10653578" cy="1132258"/>
          </a:xfrm>
        </p:spPr>
        <p:txBody>
          <a:bodyPr/>
          <a:lstStyle/>
          <a:p>
            <a:r>
              <a:rPr lang="en-IE" dirty="0"/>
              <a:t>Staff Audit Findings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F0C71A0-8A82-5E0F-0D25-AD4B02F29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17" y="1228726"/>
            <a:ext cx="12095183" cy="57624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5F304E-6D8F-5FE0-03CE-697CF592D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17" y="196791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06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7255F8-BC83-AE35-E824-51DCF2709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5FE3A1-33D3-A0F5-6837-6E4BF7C6A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28" y="66676"/>
            <a:ext cx="47266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56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19939-0520-0378-3DBB-0F1DD7F22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872" y="0"/>
            <a:ext cx="12310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86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A57B90-B92C-2765-7DEE-ADAF6DEF9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0D83E4-74F5-1048-C768-1460089C93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0" r="12320"/>
          <a:stretch>
            <a:fillRect/>
          </a:stretch>
        </p:blipFill>
        <p:spPr>
          <a:xfrm>
            <a:off x="1394460" y="419100"/>
            <a:ext cx="9410700" cy="603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40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4FB50D-C91F-1D36-AA6C-7092A0691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80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2EADB1-5AE8-1F81-FAE7-E3FA233B8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268200" cy="6981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6A24D3-F509-028C-66B7-6109E76C7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10" y="57149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7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129EE0-A828-595E-18D2-595195440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E1E71E-1958-B5C5-1451-25957EE37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10" y="84164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6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B66FDE-59EB-1C7B-91B6-53A1F9AD0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68200" cy="7067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922910-7EF1-B449-346D-510DFA90D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10" y="122264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46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C1E9E3-0403-08F4-B8F1-ED275DBD8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EDB128-78FD-91AC-6142-48273048A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10" y="74639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02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A3B99-3C33-5CD3-220A-E2A381BBA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0"/>
            <a:ext cx="121005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2C59A1-DA9F-453B-CE07-E00FA20EA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71" y="155411"/>
            <a:ext cx="652329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66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65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627BF0-4490-B1E3-2DD2-4618F9952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707464"/>
            <a:ext cx="3122143" cy="234765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6342E2-C3D3-74F5-B895-99C241DE6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591" y="3748194"/>
            <a:ext cx="1754858" cy="24716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254AB-0959-C15D-BD7D-176C09D40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3023" y="650497"/>
            <a:ext cx="2270209" cy="55710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524" y="487090"/>
            <a:ext cx="3588174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C12BDA-7B9D-E4FB-E358-A444448E5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518" y="1129007"/>
            <a:ext cx="3252903" cy="461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32583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17</Words>
  <Application>Microsoft Office PowerPoint</Application>
  <PresentationFormat>Widescreen</PresentationFormat>
  <Paragraphs>13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Neue Haas Grotesk Text Pro</vt:lpstr>
      <vt:lpstr>VanillaVTI</vt:lpstr>
      <vt:lpstr>    Bridgetown College</vt:lpstr>
      <vt:lpstr>PowerPoint Presentation</vt:lpstr>
      <vt:lpstr>PowerPoint Presentation</vt:lpstr>
      <vt:lpstr>Staff Audit Findings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Cullen</dc:creator>
  <cp:lastModifiedBy>Anne Cullen</cp:lastModifiedBy>
  <cp:revision>3</cp:revision>
  <dcterms:created xsi:type="dcterms:W3CDTF">2026-05-12T17:23:27Z</dcterms:created>
  <dcterms:modified xsi:type="dcterms:W3CDTF">2026-05-13T08:17:05Z</dcterms:modified>
</cp:coreProperties>
</file>